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13" r:id="rId1"/>
    <p:sldMasterId id="2147484205" r:id="rId2"/>
    <p:sldMasterId id="2147484092" r:id="rId3"/>
    <p:sldMasterId id="2147484122" r:id="rId4"/>
    <p:sldMasterId id="2147484176" r:id="rId5"/>
  </p:sldMasterIdLst>
  <p:notesMasterIdLst>
    <p:notesMasterId r:id="rId19"/>
  </p:notesMasterIdLst>
  <p:handoutMasterIdLst>
    <p:handoutMasterId r:id="rId20"/>
  </p:handoutMasterIdLst>
  <p:sldIdLst>
    <p:sldId id="349" r:id="rId6"/>
    <p:sldId id="352" r:id="rId7"/>
    <p:sldId id="376" r:id="rId8"/>
    <p:sldId id="350" r:id="rId9"/>
    <p:sldId id="378" r:id="rId10"/>
    <p:sldId id="373" r:id="rId11"/>
    <p:sldId id="381" r:id="rId12"/>
    <p:sldId id="361" r:id="rId13"/>
    <p:sldId id="343" r:id="rId14"/>
    <p:sldId id="324" r:id="rId15"/>
    <p:sldId id="380" r:id="rId16"/>
    <p:sldId id="379" r:id="rId17"/>
    <p:sldId id="348" r:id="rId1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01">
          <p15:clr>
            <a:srgbClr val="A4A3A4"/>
          </p15:clr>
        </p15:guide>
        <p15:guide id="2" pos="3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0B0B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14" autoAdjust="0"/>
  </p:normalViewPr>
  <p:slideViewPr>
    <p:cSldViewPr snapToGrid="0" snapToObjects="1">
      <p:cViewPr varScale="1">
        <p:scale>
          <a:sx n="117" d="100"/>
          <a:sy n="117" d="100"/>
        </p:scale>
        <p:origin x="-60" y="432"/>
      </p:cViewPr>
      <p:guideLst>
        <p:guide orient="horz" pos="2701"/>
        <p:guide pos="3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ukefile1.ns.luke.fi\mkf45\_Hlevy_\Omat%20tiedostot\ESITYKSET\p&#228;&#228;st&#246;t2018_maatalous_2020la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Taul1!$C$3:$C$11</c:f>
              <c:strCache>
                <c:ptCount val="9"/>
                <c:pt idx="0">
                  <c:v>Kalkitus CO2</c:v>
                </c:pt>
                <c:pt idx="1">
                  <c:v>Lannankäsittely N2O;CH4</c:v>
                </c:pt>
                <c:pt idx="2">
                  <c:v>Energiankulutus CO2</c:v>
                </c:pt>
                <c:pt idx="3">
                  <c:v>Muu maaperän N2O</c:v>
                </c:pt>
                <c:pt idx="4">
                  <c:v>Lannoitteiden ja lannan käyttö N2O</c:v>
                </c:pt>
                <c:pt idx="5">
                  <c:v>Kivennäismaat CO2</c:v>
                </c:pt>
                <c:pt idx="6">
                  <c:v>Turvemaiden viljely N2O</c:v>
                </c:pt>
                <c:pt idx="7">
                  <c:v>Tuotantoeläinten ruuansulatus CH4</c:v>
                </c:pt>
                <c:pt idx="8">
                  <c:v>Turvemaiden viljely CO2</c:v>
                </c:pt>
              </c:strCache>
            </c:strRef>
          </c:cat>
          <c:val>
            <c:numRef>
              <c:f>Taul1!$D$3:$D$11</c:f>
              <c:numCache>
                <c:formatCode>General</c:formatCode>
                <c:ptCount val="9"/>
                <c:pt idx="0">
                  <c:v>0.21028045719999996</c:v>
                </c:pt>
                <c:pt idx="1">
                  <c:v>0.73006023795949271</c:v>
                </c:pt>
                <c:pt idx="2">
                  <c:v>0.89961918252310469</c:v>
                </c:pt>
                <c:pt idx="3">
                  <c:v>0.93247842937096448</c:v>
                </c:pt>
                <c:pt idx="4">
                  <c:v>1.1064752226119665</c:v>
                </c:pt>
                <c:pt idx="5">
                  <c:v>1.4874859999999999</c:v>
                </c:pt>
                <c:pt idx="6">
                  <c:v>1.5013733454062359</c:v>
                </c:pt>
                <c:pt idx="7">
                  <c:v>2.0782448566270713</c:v>
                </c:pt>
                <c:pt idx="8">
                  <c:v>6.3146783333333332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9B-4955-A45F-6BD062960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62987832"/>
        <c:axId val="462988160"/>
      </c:barChart>
      <c:catAx>
        <c:axId val="462987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2988160"/>
        <c:crosses val="autoZero"/>
        <c:auto val="1"/>
        <c:lblAlgn val="ctr"/>
        <c:lblOffset val="100"/>
        <c:noMultiLvlLbl val="0"/>
      </c:catAx>
      <c:valAx>
        <c:axId val="462988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Mt CO2e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2987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4593C3-B7A8-4E02-BA66-468D58172BD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DFDDF0F-67EF-48EC-8196-B096F02688D5}">
      <dgm:prSet phldrT="[Text]" custT="1"/>
      <dgm:spPr/>
      <dgm:t>
        <a:bodyPr/>
        <a:lstStyle/>
        <a:p>
          <a:r>
            <a:rPr lang="fi-FI" sz="1600" dirty="0"/>
            <a:t>Raivauksen välttäminen</a:t>
          </a:r>
        </a:p>
      </dgm:t>
    </dgm:pt>
    <dgm:pt modelId="{73E5E113-1300-41E4-ADF5-EA2956B63AA8}" type="parTrans" cxnId="{842AD6C6-29EF-4405-8482-9EBE68BAC1B3}">
      <dgm:prSet/>
      <dgm:spPr/>
      <dgm:t>
        <a:bodyPr/>
        <a:lstStyle/>
        <a:p>
          <a:endParaRPr lang="fi-FI" sz="2000"/>
        </a:p>
      </dgm:t>
    </dgm:pt>
    <dgm:pt modelId="{C381C7F1-EBAA-44ED-804C-C90DA881AE20}" type="sibTrans" cxnId="{842AD6C6-29EF-4405-8482-9EBE68BAC1B3}">
      <dgm:prSet/>
      <dgm:spPr/>
      <dgm:t>
        <a:bodyPr/>
        <a:lstStyle/>
        <a:p>
          <a:endParaRPr lang="fi-FI" sz="2000"/>
        </a:p>
      </dgm:t>
    </dgm:pt>
    <dgm:pt modelId="{AAA1265F-A713-459F-84C6-1ED4C764192A}">
      <dgm:prSet phldrT="[Text]" custT="1"/>
      <dgm:spPr/>
      <dgm:t>
        <a:bodyPr/>
        <a:lstStyle/>
        <a:p>
          <a:r>
            <a:rPr lang="fi-FI" sz="1600" dirty="0"/>
            <a:t>Pellonvaihdot</a:t>
          </a:r>
        </a:p>
      </dgm:t>
    </dgm:pt>
    <dgm:pt modelId="{B2475051-68D1-45CD-B072-9F97FE6EADAD}" type="parTrans" cxnId="{629092F1-DE62-4261-BB1B-B6720218B9C3}">
      <dgm:prSet/>
      <dgm:spPr/>
      <dgm:t>
        <a:bodyPr/>
        <a:lstStyle/>
        <a:p>
          <a:endParaRPr lang="fi-FI" sz="2000"/>
        </a:p>
      </dgm:t>
    </dgm:pt>
    <dgm:pt modelId="{925ED022-6BBF-4BFB-AD00-2DD4A9EAE2C9}" type="sibTrans" cxnId="{629092F1-DE62-4261-BB1B-B6720218B9C3}">
      <dgm:prSet/>
      <dgm:spPr/>
      <dgm:t>
        <a:bodyPr/>
        <a:lstStyle/>
        <a:p>
          <a:endParaRPr lang="fi-FI" sz="2000"/>
        </a:p>
      </dgm:t>
    </dgm:pt>
    <dgm:pt modelId="{48EA19DD-2EC8-4702-B469-417EF35D9C99}">
      <dgm:prSet phldrT="[Text]" custT="1"/>
      <dgm:spPr/>
      <dgm:t>
        <a:bodyPr/>
        <a:lstStyle/>
        <a:p>
          <a:r>
            <a:rPr lang="fi-FI" sz="1600" dirty="0"/>
            <a:t>Tuotantokykynsä menettäneiden peltojen poistaminen tuotannosta</a:t>
          </a:r>
        </a:p>
      </dgm:t>
    </dgm:pt>
    <dgm:pt modelId="{8013CADB-A03C-46AC-B11E-DCC5FEC98B76}" type="parTrans" cxnId="{5C435296-3849-4A7B-B883-6690FC977F20}">
      <dgm:prSet/>
      <dgm:spPr/>
      <dgm:t>
        <a:bodyPr/>
        <a:lstStyle/>
        <a:p>
          <a:endParaRPr lang="fi-FI" sz="2000"/>
        </a:p>
      </dgm:t>
    </dgm:pt>
    <dgm:pt modelId="{042622B4-9A60-4C50-8ACA-0BE1E7663595}" type="sibTrans" cxnId="{5C435296-3849-4A7B-B883-6690FC977F20}">
      <dgm:prSet/>
      <dgm:spPr/>
      <dgm:t>
        <a:bodyPr/>
        <a:lstStyle/>
        <a:p>
          <a:endParaRPr lang="fi-FI" sz="2000"/>
        </a:p>
      </dgm:t>
    </dgm:pt>
    <dgm:pt modelId="{BF6D27F1-CE99-4126-AF08-D5919AFF788D}">
      <dgm:prSet phldrT="[Text]" custT="1"/>
      <dgm:spPr/>
      <dgm:t>
        <a:bodyPr/>
        <a:lstStyle/>
        <a:p>
          <a:r>
            <a:rPr lang="fi-FI" sz="1600"/>
            <a:t>Metsitys</a:t>
          </a:r>
          <a:endParaRPr lang="fi-FI" sz="1600" dirty="0"/>
        </a:p>
      </dgm:t>
    </dgm:pt>
    <dgm:pt modelId="{D45141C2-B9DC-45A0-9F2E-041BD5F9B0A4}" type="parTrans" cxnId="{299C4D00-7001-4DFE-9D2A-AE34CE08A254}">
      <dgm:prSet/>
      <dgm:spPr/>
      <dgm:t>
        <a:bodyPr/>
        <a:lstStyle/>
        <a:p>
          <a:endParaRPr lang="fi-FI" sz="2000"/>
        </a:p>
      </dgm:t>
    </dgm:pt>
    <dgm:pt modelId="{1543DB19-B614-4613-A967-74E12C99F0C0}" type="sibTrans" cxnId="{299C4D00-7001-4DFE-9D2A-AE34CE08A254}">
      <dgm:prSet/>
      <dgm:spPr/>
      <dgm:t>
        <a:bodyPr/>
        <a:lstStyle/>
        <a:p>
          <a:endParaRPr lang="fi-FI" sz="2000"/>
        </a:p>
      </dgm:t>
    </dgm:pt>
    <dgm:pt modelId="{FCC804D6-9D88-415C-8A13-0F8FD6E9BAC8}">
      <dgm:prSet phldrT="[Text]" custT="1"/>
      <dgm:spPr/>
      <dgm:t>
        <a:bodyPr/>
        <a:lstStyle/>
        <a:p>
          <a:r>
            <a:rPr lang="fi-FI" sz="1600" dirty="0"/>
            <a:t>Turpeen hajotusta vähentävät keinot viljelyyn jäävillä pelloilla</a:t>
          </a:r>
        </a:p>
      </dgm:t>
    </dgm:pt>
    <dgm:pt modelId="{32E0AEC9-A432-47E2-B40A-ACB5358E6491}" type="parTrans" cxnId="{EAD3DCCE-886C-4133-85A5-5239023C25B4}">
      <dgm:prSet/>
      <dgm:spPr/>
      <dgm:t>
        <a:bodyPr/>
        <a:lstStyle/>
        <a:p>
          <a:endParaRPr lang="fi-FI" sz="2000"/>
        </a:p>
      </dgm:t>
    </dgm:pt>
    <dgm:pt modelId="{9A1349F5-67E2-4CE5-B7B3-B61DFB842533}" type="sibTrans" cxnId="{EAD3DCCE-886C-4133-85A5-5239023C25B4}">
      <dgm:prSet/>
      <dgm:spPr/>
      <dgm:t>
        <a:bodyPr/>
        <a:lstStyle/>
        <a:p>
          <a:endParaRPr lang="fi-FI" sz="2000"/>
        </a:p>
      </dgm:t>
    </dgm:pt>
    <dgm:pt modelId="{E699008C-C947-47E1-8021-80A97348B49A}">
      <dgm:prSet phldrT="[Text]" custT="1"/>
      <dgm:spPr/>
      <dgm:t>
        <a:bodyPr/>
        <a:lstStyle/>
        <a:p>
          <a:r>
            <a:rPr lang="fi-FI" sz="1600" dirty="0"/>
            <a:t>Muokkauksen vähentäminen</a:t>
          </a:r>
        </a:p>
      </dgm:t>
    </dgm:pt>
    <dgm:pt modelId="{D897055E-CFA6-4415-9D4D-406808D9C356}" type="parTrans" cxnId="{EE0CC4F0-C882-47B2-A03C-0E73DF219B6B}">
      <dgm:prSet/>
      <dgm:spPr/>
      <dgm:t>
        <a:bodyPr/>
        <a:lstStyle/>
        <a:p>
          <a:endParaRPr lang="fi-FI" sz="2000"/>
        </a:p>
      </dgm:t>
    </dgm:pt>
    <dgm:pt modelId="{91F13CB5-8801-4CC3-B4CD-E04A390443D2}" type="sibTrans" cxnId="{EE0CC4F0-C882-47B2-A03C-0E73DF219B6B}">
      <dgm:prSet/>
      <dgm:spPr/>
      <dgm:t>
        <a:bodyPr/>
        <a:lstStyle/>
        <a:p>
          <a:endParaRPr lang="fi-FI" sz="2000"/>
        </a:p>
      </dgm:t>
    </dgm:pt>
    <dgm:pt modelId="{530D712B-E33A-418D-8FFF-2C89E10BB387}">
      <dgm:prSet phldrT="[Text]" custT="1"/>
      <dgm:spPr/>
      <dgm:t>
        <a:bodyPr/>
        <a:lstStyle/>
        <a:p>
          <a:r>
            <a:rPr lang="fi-FI" sz="1600" dirty="0"/>
            <a:t>Lannankäsittelyn kehittäminen</a:t>
          </a:r>
        </a:p>
      </dgm:t>
    </dgm:pt>
    <dgm:pt modelId="{B8ACC0C6-0277-4DAD-951D-5036E09B7771}" type="parTrans" cxnId="{115D9653-5888-4CB0-B3E1-267333924E42}">
      <dgm:prSet/>
      <dgm:spPr/>
      <dgm:t>
        <a:bodyPr/>
        <a:lstStyle/>
        <a:p>
          <a:endParaRPr lang="fi-FI" sz="2000"/>
        </a:p>
      </dgm:t>
    </dgm:pt>
    <dgm:pt modelId="{CAE5231B-D662-4FA8-8D9C-1A395937DFDC}" type="sibTrans" cxnId="{115D9653-5888-4CB0-B3E1-267333924E42}">
      <dgm:prSet/>
      <dgm:spPr/>
      <dgm:t>
        <a:bodyPr/>
        <a:lstStyle/>
        <a:p>
          <a:endParaRPr lang="fi-FI" sz="2000"/>
        </a:p>
      </dgm:t>
    </dgm:pt>
    <dgm:pt modelId="{71857421-82CF-4677-A89F-350C74E40C14}">
      <dgm:prSet phldrT="[Text]" custT="1"/>
      <dgm:spPr/>
      <dgm:t>
        <a:bodyPr/>
        <a:lstStyle/>
        <a:p>
          <a:r>
            <a:rPr lang="fi-FI" sz="1600" dirty="0"/>
            <a:t>Pohjaveden pinnan nosto</a:t>
          </a:r>
        </a:p>
      </dgm:t>
    </dgm:pt>
    <dgm:pt modelId="{6EFC74CF-B0DE-4254-9045-BD287794952A}" type="parTrans" cxnId="{790624FC-C283-4B78-9CC6-1AB7EB2EC551}">
      <dgm:prSet/>
      <dgm:spPr/>
      <dgm:t>
        <a:bodyPr/>
        <a:lstStyle/>
        <a:p>
          <a:endParaRPr lang="fi-FI" sz="2000"/>
        </a:p>
      </dgm:t>
    </dgm:pt>
    <dgm:pt modelId="{D353C4C1-668B-4CBD-9E2A-11B7855404ED}" type="sibTrans" cxnId="{790624FC-C283-4B78-9CC6-1AB7EB2EC551}">
      <dgm:prSet/>
      <dgm:spPr/>
      <dgm:t>
        <a:bodyPr/>
        <a:lstStyle/>
        <a:p>
          <a:endParaRPr lang="fi-FI" sz="2000"/>
        </a:p>
      </dgm:t>
    </dgm:pt>
    <dgm:pt modelId="{2387F0D3-6A5F-477A-8F86-33AA3B9F436D}">
      <dgm:prSet phldrT="[Text]" custT="1"/>
      <dgm:spPr/>
      <dgm:t>
        <a:bodyPr/>
        <a:lstStyle/>
        <a:p>
          <a:r>
            <a:rPr lang="fi-FI" sz="1600" dirty="0"/>
            <a:t>Ennallistaminen</a:t>
          </a:r>
        </a:p>
      </dgm:t>
    </dgm:pt>
    <dgm:pt modelId="{2D67D6EE-BC93-4DC3-8B68-5D9580E70149}" type="parTrans" cxnId="{01E1CC97-2BC5-415C-9089-E190BE74D391}">
      <dgm:prSet/>
      <dgm:spPr/>
      <dgm:t>
        <a:bodyPr/>
        <a:lstStyle/>
        <a:p>
          <a:endParaRPr lang="fi-FI" sz="2000"/>
        </a:p>
      </dgm:t>
    </dgm:pt>
    <dgm:pt modelId="{BC8C4D6B-661E-46ED-860A-BDF82E6F2C95}" type="sibTrans" cxnId="{01E1CC97-2BC5-415C-9089-E190BE74D391}">
      <dgm:prSet/>
      <dgm:spPr/>
      <dgm:t>
        <a:bodyPr/>
        <a:lstStyle/>
        <a:p>
          <a:endParaRPr lang="fi-FI" sz="2000"/>
        </a:p>
      </dgm:t>
    </dgm:pt>
    <dgm:pt modelId="{9600FD17-5E6F-421B-8E45-761B3EB74EEB}">
      <dgm:prSet phldrT="[Text]" custT="1"/>
      <dgm:spPr/>
      <dgm:t>
        <a:bodyPr/>
        <a:lstStyle/>
        <a:p>
          <a:r>
            <a:rPr lang="fi-FI" sz="1600"/>
            <a:t>Tilusjärjestelyt</a:t>
          </a:r>
          <a:endParaRPr lang="fi-FI" sz="1600" dirty="0"/>
        </a:p>
      </dgm:t>
    </dgm:pt>
    <dgm:pt modelId="{19EA5AF5-59D3-447C-991F-88D72B1F1581}" type="parTrans" cxnId="{A78C754B-FDE0-4282-856C-565F6566D235}">
      <dgm:prSet/>
      <dgm:spPr/>
      <dgm:t>
        <a:bodyPr/>
        <a:lstStyle/>
        <a:p>
          <a:endParaRPr lang="fi-FI" sz="2000"/>
        </a:p>
      </dgm:t>
    </dgm:pt>
    <dgm:pt modelId="{12E1C91C-9EDC-4AE6-B0BD-1CF11B19D32F}" type="sibTrans" cxnId="{A78C754B-FDE0-4282-856C-565F6566D235}">
      <dgm:prSet/>
      <dgm:spPr/>
      <dgm:t>
        <a:bodyPr/>
        <a:lstStyle/>
        <a:p>
          <a:endParaRPr lang="fi-FI" sz="2000"/>
        </a:p>
      </dgm:t>
    </dgm:pt>
    <dgm:pt modelId="{32C3B696-740F-41D2-91A7-318D38D1C936}">
      <dgm:prSet phldrT="[Text]" custT="1"/>
      <dgm:spPr/>
      <dgm:t>
        <a:bodyPr/>
        <a:lstStyle/>
        <a:p>
          <a:r>
            <a:rPr lang="fi-FI" sz="1600"/>
            <a:t>Kasvipeitteisyys (kevätkyntö, syyskylvö, aluskasvit tai nurmien siirto turvemaalle kivennäismaalta)</a:t>
          </a:r>
          <a:endParaRPr lang="fi-FI" sz="1600" dirty="0"/>
        </a:p>
      </dgm:t>
    </dgm:pt>
    <dgm:pt modelId="{C56FC54E-3BE1-433A-A3BB-57B6401C1D27}" type="parTrans" cxnId="{39544F41-D91E-4305-979F-F35F0275DE6D}">
      <dgm:prSet/>
      <dgm:spPr/>
      <dgm:t>
        <a:bodyPr/>
        <a:lstStyle/>
        <a:p>
          <a:endParaRPr lang="fi-FI" sz="2000"/>
        </a:p>
      </dgm:t>
    </dgm:pt>
    <dgm:pt modelId="{2A3312D8-CA85-4FE9-8E0C-3715AD5829CD}" type="sibTrans" cxnId="{39544F41-D91E-4305-979F-F35F0275DE6D}">
      <dgm:prSet/>
      <dgm:spPr/>
      <dgm:t>
        <a:bodyPr/>
        <a:lstStyle/>
        <a:p>
          <a:endParaRPr lang="fi-FI" sz="2000"/>
        </a:p>
      </dgm:t>
    </dgm:pt>
    <dgm:pt modelId="{46633E7E-8CE8-4431-9EFF-5E056E2113BD}" type="pres">
      <dgm:prSet presAssocID="{334593C3-B7A8-4E02-BA66-468D58172BD9}" presName="Name0" presStyleCnt="0">
        <dgm:presLayoutVars>
          <dgm:dir/>
          <dgm:animLvl val="lvl"/>
          <dgm:resizeHandles val="exact"/>
        </dgm:presLayoutVars>
      </dgm:prSet>
      <dgm:spPr/>
    </dgm:pt>
    <dgm:pt modelId="{76029E02-EA1E-42A9-AEDF-BAAECE27B70C}" type="pres">
      <dgm:prSet presAssocID="{8DFDDF0F-67EF-48EC-8196-B096F02688D5}" presName="composite" presStyleCnt="0"/>
      <dgm:spPr/>
    </dgm:pt>
    <dgm:pt modelId="{3C74564E-15C6-45C2-A78A-AA0B5143E994}" type="pres">
      <dgm:prSet presAssocID="{8DFDDF0F-67EF-48EC-8196-B096F02688D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0CC888E-3D67-43AE-AA4E-0AB0D9D87C51}" type="pres">
      <dgm:prSet presAssocID="{8DFDDF0F-67EF-48EC-8196-B096F02688D5}" presName="desTx" presStyleLbl="alignAccFollowNode1" presStyleIdx="0" presStyleCnt="3">
        <dgm:presLayoutVars>
          <dgm:bulletEnabled val="1"/>
        </dgm:presLayoutVars>
      </dgm:prSet>
      <dgm:spPr/>
    </dgm:pt>
    <dgm:pt modelId="{34FCA647-BDFF-45EB-B646-D0E93833DBE3}" type="pres">
      <dgm:prSet presAssocID="{C381C7F1-EBAA-44ED-804C-C90DA881AE20}" presName="space" presStyleCnt="0"/>
      <dgm:spPr/>
    </dgm:pt>
    <dgm:pt modelId="{DCABB130-7D00-46F4-AFDB-404D1A244D7F}" type="pres">
      <dgm:prSet presAssocID="{48EA19DD-2EC8-4702-B469-417EF35D9C99}" presName="composite" presStyleCnt="0"/>
      <dgm:spPr/>
    </dgm:pt>
    <dgm:pt modelId="{B9DBDD87-6897-4283-B619-E0993C4A658A}" type="pres">
      <dgm:prSet presAssocID="{48EA19DD-2EC8-4702-B469-417EF35D9C9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1B61974-8C2B-4A08-8DA0-E129859227A3}" type="pres">
      <dgm:prSet presAssocID="{48EA19DD-2EC8-4702-B469-417EF35D9C99}" presName="desTx" presStyleLbl="alignAccFollowNode1" presStyleIdx="1" presStyleCnt="3">
        <dgm:presLayoutVars>
          <dgm:bulletEnabled val="1"/>
        </dgm:presLayoutVars>
      </dgm:prSet>
      <dgm:spPr/>
    </dgm:pt>
    <dgm:pt modelId="{80F5C98A-3BA3-4226-BC36-EAD271F07F07}" type="pres">
      <dgm:prSet presAssocID="{042622B4-9A60-4C50-8ACA-0BE1E7663595}" presName="space" presStyleCnt="0"/>
      <dgm:spPr/>
    </dgm:pt>
    <dgm:pt modelId="{92B7B79B-1E3B-49DA-A6E9-8CE6B1CDADC2}" type="pres">
      <dgm:prSet presAssocID="{FCC804D6-9D88-415C-8A13-0F8FD6E9BAC8}" presName="composite" presStyleCnt="0"/>
      <dgm:spPr/>
    </dgm:pt>
    <dgm:pt modelId="{1D1EDFE3-95A1-45D9-860D-DB54E6EC0D8A}" type="pres">
      <dgm:prSet presAssocID="{FCC804D6-9D88-415C-8A13-0F8FD6E9BA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1751031-473A-4416-AE78-D03C0317F311}" type="pres">
      <dgm:prSet presAssocID="{FCC804D6-9D88-415C-8A13-0F8FD6E9BAC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99C4D00-7001-4DFE-9D2A-AE34CE08A254}" srcId="{48EA19DD-2EC8-4702-B469-417EF35D9C99}" destId="{BF6D27F1-CE99-4126-AF08-D5919AFF788D}" srcOrd="0" destOrd="0" parTransId="{D45141C2-B9DC-45A0-9F2E-041BD5F9B0A4}" sibTransId="{1543DB19-B614-4613-A967-74E12C99F0C0}"/>
    <dgm:cxn modelId="{CD2BB529-9CF7-4B20-B9A5-A53BBD77D74C}" type="presOf" srcId="{BF6D27F1-CE99-4126-AF08-D5919AFF788D}" destId="{C1B61974-8C2B-4A08-8DA0-E129859227A3}" srcOrd="0" destOrd="0" presId="urn:microsoft.com/office/officeart/2005/8/layout/hList1"/>
    <dgm:cxn modelId="{C1A2F635-3C19-4641-88D2-C5A30B333831}" type="presOf" srcId="{9600FD17-5E6F-421B-8E45-761B3EB74EEB}" destId="{90CC888E-3D67-43AE-AA4E-0AB0D9D87C51}" srcOrd="0" destOrd="0" presId="urn:microsoft.com/office/officeart/2005/8/layout/hList1"/>
    <dgm:cxn modelId="{8F414F37-B5C4-4413-BCF8-03F2D2980021}" type="presOf" srcId="{334593C3-B7A8-4E02-BA66-468D58172BD9}" destId="{46633E7E-8CE8-4431-9EFF-5E056E2113BD}" srcOrd="0" destOrd="0" presId="urn:microsoft.com/office/officeart/2005/8/layout/hList1"/>
    <dgm:cxn modelId="{39544F41-D91E-4305-979F-F35F0275DE6D}" srcId="{FCC804D6-9D88-415C-8A13-0F8FD6E9BAC8}" destId="{32C3B696-740F-41D2-91A7-318D38D1C936}" srcOrd="0" destOrd="0" parTransId="{C56FC54E-3BE1-433A-A3BB-57B6401C1D27}" sibTransId="{2A3312D8-CA85-4FE9-8E0C-3715AD5829CD}"/>
    <dgm:cxn modelId="{A78C754B-FDE0-4282-856C-565F6566D235}" srcId="{8DFDDF0F-67EF-48EC-8196-B096F02688D5}" destId="{9600FD17-5E6F-421B-8E45-761B3EB74EEB}" srcOrd="0" destOrd="0" parTransId="{19EA5AF5-59D3-447C-991F-88D72B1F1581}" sibTransId="{12E1C91C-9EDC-4AE6-B0BD-1CF11B19D32F}"/>
    <dgm:cxn modelId="{0361E350-A7E8-4C35-9442-9813550815FC}" type="presOf" srcId="{AAA1265F-A713-459F-84C6-1ED4C764192A}" destId="{90CC888E-3D67-43AE-AA4E-0AB0D9D87C51}" srcOrd="0" destOrd="1" presId="urn:microsoft.com/office/officeart/2005/8/layout/hList1"/>
    <dgm:cxn modelId="{1793D251-42D2-49ED-9103-407BA8CEF518}" type="presOf" srcId="{530D712B-E33A-418D-8FFF-2C89E10BB387}" destId="{90CC888E-3D67-43AE-AA4E-0AB0D9D87C51}" srcOrd="0" destOrd="2" presId="urn:microsoft.com/office/officeart/2005/8/layout/hList1"/>
    <dgm:cxn modelId="{D74DF171-F7E6-43C5-8F86-8A1125AA1A83}" type="presOf" srcId="{71857421-82CF-4677-A89F-350C74E40C14}" destId="{51751031-473A-4416-AE78-D03C0317F311}" srcOrd="0" destOrd="2" presId="urn:microsoft.com/office/officeart/2005/8/layout/hList1"/>
    <dgm:cxn modelId="{115D9653-5888-4CB0-B3E1-267333924E42}" srcId="{8DFDDF0F-67EF-48EC-8196-B096F02688D5}" destId="{530D712B-E33A-418D-8FFF-2C89E10BB387}" srcOrd="2" destOrd="0" parTransId="{B8ACC0C6-0277-4DAD-951D-5036E09B7771}" sibTransId="{CAE5231B-D662-4FA8-8D9C-1A395937DFDC}"/>
    <dgm:cxn modelId="{996D1C86-96BD-43B5-BDCC-F52BC86A0006}" type="presOf" srcId="{2387F0D3-6A5F-477A-8F86-33AA3B9F436D}" destId="{C1B61974-8C2B-4A08-8DA0-E129859227A3}" srcOrd="0" destOrd="1" presId="urn:microsoft.com/office/officeart/2005/8/layout/hList1"/>
    <dgm:cxn modelId="{B06FC188-0D05-4C53-B5B9-6695B95855CF}" type="presOf" srcId="{48EA19DD-2EC8-4702-B469-417EF35D9C99}" destId="{B9DBDD87-6897-4283-B619-E0993C4A658A}" srcOrd="0" destOrd="0" presId="urn:microsoft.com/office/officeart/2005/8/layout/hList1"/>
    <dgm:cxn modelId="{22C5B595-EFFF-4D5D-9BD2-D1B7605F3BE6}" type="presOf" srcId="{E699008C-C947-47E1-8021-80A97348B49A}" destId="{51751031-473A-4416-AE78-D03C0317F311}" srcOrd="0" destOrd="1" presId="urn:microsoft.com/office/officeart/2005/8/layout/hList1"/>
    <dgm:cxn modelId="{5C435296-3849-4A7B-B883-6690FC977F20}" srcId="{334593C3-B7A8-4E02-BA66-468D58172BD9}" destId="{48EA19DD-2EC8-4702-B469-417EF35D9C99}" srcOrd="1" destOrd="0" parTransId="{8013CADB-A03C-46AC-B11E-DCC5FEC98B76}" sibTransId="{042622B4-9A60-4C50-8ACA-0BE1E7663595}"/>
    <dgm:cxn modelId="{01E1CC97-2BC5-415C-9089-E190BE74D391}" srcId="{48EA19DD-2EC8-4702-B469-417EF35D9C99}" destId="{2387F0D3-6A5F-477A-8F86-33AA3B9F436D}" srcOrd="1" destOrd="0" parTransId="{2D67D6EE-BC93-4DC3-8B68-5D9580E70149}" sibTransId="{BC8C4D6B-661E-46ED-860A-BDF82E6F2C95}"/>
    <dgm:cxn modelId="{9FF24C9C-7F37-4D08-A429-0E96FE23C32A}" type="presOf" srcId="{32C3B696-740F-41D2-91A7-318D38D1C936}" destId="{51751031-473A-4416-AE78-D03C0317F311}" srcOrd="0" destOrd="0" presId="urn:microsoft.com/office/officeart/2005/8/layout/hList1"/>
    <dgm:cxn modelId="{BA6093BB-C3A3-4616-A074-F056835713D6}" type="presOf" srcId="{FCC804D6-9D88-415C-8A13-0F8FD6E9BAC8}" destId="{1D1EDFE3-95A1-45D9-860D-DB54E6EC0D8A}" srcOrd="0" destOrd="0" presId="urn:microsoft.com/office/officeart/2005/8/layout/hList1"/>
    <dgm:cxn modelId="{842AD6C6-29EF-4405-8482-9EBE68BAC1B3}" srcId="{334593C3-B7A8-4E02-BA66-468D58172BD9}" destId="{8DFDDF0F-67EF-48EC-8196-B096F02688D5}" srcOrd="0" destOrd="0" parTransId="{73E5E113-1300-41E4-ADF5-EA2956B63AA8}" sibTransId="{C381C7F1-EBAA-44ED-804C-C90DA881AE20}"/>
    <dgm:cxn modelId="{EAD3DCCE-886C-4133-85A5-5239023C25B4}" srcId="{334593C3-B7A8-4E02-BA66-468D58172BD9}" destId="{FCC804D6-9D88-415C-8A13-0F8FD6E9BAC8}" srcOrd="2" destOrd="0" parTransId="{32E0AEC9-A432-47E2-B40A-ACB5358E6491}" sibTransId="{9A1349F5-67E2-4CE5-B7B3-B61DFB842533}"/>
    <dgm:cxn modelId="{9A3042DE-EF12-4876-AD19-1AB70D65FD67}" type="presOf" srcId="{8DFDDF0F-67EF-48EC-8196-B096F02688D5}" destId="{3C74564E-15C6-45C2-A78A-AA0B5143E994}" srcOrd="0" destOrd="0" presId="urn:microsoft.com/office/officeart/2005/8/layout/hList1"/>
    <dgm:cxn modelId="{EE0CC4F0-C882-47B2-A03C-0E73DF219B6B}" srcId="{FCC804D6-9D88-415C-8A13-0F8FD6E9BAC8}" destId="{E699008C-C947-47E1-8021-80A97348B49A}" srcOrd="1" destOrd="0" parTransId="{D897055E-CFA6-4415-9D4D-406808D9C356}" sibTransId="{91F13CB5-8801-4CC3-B4CD-E04A390443D2}"/>
    <dgm:cxn modelId="{629092F1-DE62-4261-BB1B-B6720218B9C3}" srcId="{8DFDDF0F-67EF-48EC-8196-B096F02688D5}" destId="{AAA1265F-A713-459F-84C6-1ED4C764192A}" srcOrd="1" destOrd="0" parTransId="{B2475051-68D1-45CD-B072-9F97FE6EADAD}" sibTransId="{925ED022-6BBF-4BFB-AD00-2DD4A9EAE2C9}"/>
    <dgm:cxn modelId="{790624FC-C283-4B78-9CC6-1AB7EB2EC551}" srcId="{FCC804D6-9D88-415C-8A13-0F8FD6E9BAC8}" destId="{71857421-82CF-4677-A89F-350C74E40C14}" srcOrd="2" destOrd="0" parTransId="{6EFC74CF-B0DE-4254-9045-BD287794952A}" sibTransId="{D353C4C1-668B-4CBD-9E2A-11B7855404ED}"/>
    <dgm:cxn modelId="{66D004D2-F3F0-45C3-AC63-6F79FA736E8D}" type="presParOf" srcId="{46633E7E-8CE8-4431-9EFF-5E056E2113BD}" destId="{76029E02-EA1E-42A9-AEDF-BAAECE27B70C}" srcOrd="0" destOrd="0" presId="urn:microsoft.com/office/officeart/2005/8/layout/hList1"/>
    <dgm:cxn modelId="{75EF077D-9A02-4256-9ABA-370870EB52E1}" type="presParOf" srcId="{76029E02-EA1E-42A9-AEDF-BAAECE27B70C}" destId="{3C74564E-15C6-45C2-A78A-AA0B5143E994}" srcOrd="0" destOrd="0" presId="urn:microsoft.com/office/officeart/2005/8/layout/hList1"/>
    <dgm:cxn modelId="{DFE027F9-F92A-446F-8DAF-5ED3B829D0BB}" type="presParOf" srcId="{76029E02-EA1E-42A9-AEDF-BAAECE27B70C}" destId="{90CC888E-3D67-43AE-AA4E-0AB0D9D87C51}" srcOrd="1" destOrd="0" presId="urn:microsoft.com/office/officeart/2005/8/layout/hList1"/>
    <dgm:cxn modelId="{56D36488-4D2D-4072-8188-E244FB8F2DE5}" type="presParOf" srcId="{46633E7E-8CE8-4431-9EFF-5E056E2113BD}" destId="{34FCA647-BDFF-45EB-B646-D0E93833DBE3}" srcOrd="1" destOrd="0" presId="urn:microsoft.com/office/officeart/2005/8/layout/hList1"/>
    <dgm:cxn modelId="{6EADE3A7-7135-447A-8047-CE31F883B9AF}" type="presParOf" srcId="{46633E7E-8CE8-4431-9EFF-5E056E2113BD}" destId="{DCABB130-7D00-46F4-AFDB-404D1A244D7F}" srcOrd="2" destOrd="0" presId="urn:microsoft.com/office/officeart/2005/8/layout/hList1"/>
    <dgm:cxn modelId="{6827C52C-5DA6-42A2-A4F2-EACA61055C8A}" type="presParOf" srcId="{DCABB130-7D00-46F4-AFDB-404D1A244D7F}" destId="{B9DBDD87-6897-4283-B619-E0993C4A658A}" srcOrd="0" destOrd="0" presId="urn:microsoft.com/office/officeart/2005/8/layout/hList1"/>
    <dgm:cxn modelId="{544708E0-7C46-4B47-8ABE-4A8B9734B662}" type="presParOf" srcId="{DCABB130-7D00-46F4-AFDB-404D1A244D7F}" destId="{C1B61974-8C2B-4A08-8DA0-E129859227A3}" srcOrd="1" destOrd="0" presId="urn:microsoft.com/office/officeart/2005/8/layout/hList1"/>
    <dgm:cxn modelId="{F3179B09-A085-48DB-9E1B-BEFCEE672C2A}" type="presParOf" srcId="{46633E7E-8CE8-4431-9EFF-5E056E2113BD}" destId="{80F5C98A-3BA3-4226-BC36-EAD271F07F07}" srcOrd="3" destOrd="0" presId="urn:microsoft.com/office/officeart/2005/8/layout/hList1"/>
    <dgm:cxn modelId="{E5ADBE51-C70D-49B9-89AD-2B4048CADFE0}" type="presParOf" srcId="{46633E7E-8CE8-4431-9EFF-5E056E2113BD}" destId="{92B7B79B-1E3B-49DA-A6E9-8CE6B1CDADC2}" srcOrd="4" destOrd="0" presId="urn:microsoft.com/office/officeart/2005/8/layout/hList1"/>
    <dgm:cxn modelId="{4414690B-DB1A-4EA7-AEA0-09718C635071}" type="presParOf" srcId="{92B7B79B-1E3B-49DA-A6E9-8CE6B1CDADC2}" destId="{1D1EDFE3-95A1-45D9-860D-DB54E6EC0D8A}" srcOrd="0" destOrd="0" presId="urn:microsoft.com/office/officeart/2005/8/layout/hList1"/>
    <dgm:cxn modelId="{731EC8B4-44E1-4DC6-A1F9-BB3E9D4C6721}" type="presParOf" srcId="{92B7B79B-1E3B-49DA-A6E9-8CE6B1CDADC2}" destId="{51751031-473A-4416-AE78-D03C0317F3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4564E-15C6-45C2-A78A-AA0B5143E994}">
      <dsp:nvSpPr>
        <dsp:cNvPr id="0" name=""/>
        <dsp:cNvSpPr/>
      </dsp:nvSpPr>
      <dsp:spPr>
        <a:xfrm>
          <a:off x="2664" y="6939"/>
          <a:ext cx="2598333" cy="1039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Raivauksen välttäminen</a:t>
          </a:r>
        </a:p>
      </dsp:txBody>
      <dsp:txXfrm>
        <a:off x="2664" y="6939"/>
        <a:ext cx="2598333" cy="1039333"/>
      </dsp:txXfrm>
    </dsp:sp>
    <dsp:sp modelId="{90CC888E-3D67-43AE-AA4E-0AB0D9D87C51}">
      <dsp:nvSpPr>
        <dsp:cNvPr id="0" name=""/>
        <dsp:cNvSpPr/>
      </dsp:nvSpPr>
      <dsp:spPr>
        <a:xfrm>
          <a:off x="2664" y="1046272"/>
          <a:ext cx="2598333" cy="24883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Tilusjärjestelyt</a:t>
          </a:r>
          <a:endParaRPr lang="fi-F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Pellonvaihdot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Lannankäsittelyn kehittäminen</a:t>
          </a:r>
        </a:p>
      </dsp:txBody>
      <dsp:txXfrm>
        <a:off x="2664" y="1046272"/>
        <a:ext cx="2598333" cy="2488342"/>
      </dsp:txXfrm>
    </dsp:sp>
    <dsp:sp modelId="{B9DBDD87-6897-4283-B619-E0993C4A658A}">
      <dsp:nvSpPr>
        <dsp:cNvPr id="0" name=""/>
        <dsp:cNvSpPr/>
      </dsp:nvSpPr>
      <dsp:spPr>
        <a:xfrm>
          <a:off x="2964765" y="6939"/>
          <a:ext cx="2598333" cy="1039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Tuotantokykynsä menettäneiden peltojen poistaminen tuotannosta</a:t>
          </a:r>
        </a:p>
      </dsp:txBody>
      <dsp:txXfrm>
        <a:off x="2964765" y="6939"/>
        <a:ext cx="2598333" cy="1039333"/>
      </dsp:txXfrm>
    </dsp:sp>
    <dsp:sp modelId="{C1B61974-8C2B-4A08-8DA0-E129859227A3}">
      <dsp:nvSpPr>
        <dsp:cNvPr id="0" name=""/>
        <dsp:cNvSpPr/>
      </dsp:nvSpPr>
      <dsp:spPr>
        <a:xfrm>
          <a:off x="2964765" y="1046272"/>
          <a:ext cx="2598333" cy="24883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Metsitys</a:t>
          </a:r>
          <a:endParaRPr lang="fi-F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Ennallistaminen</a:t>
          </a:r>
        </a:p>
      </dsp:txBody>
      <dsp:txXfrm>
        <a:off x="2964765" y="1046272"/>
        <a:ext cx="2598333" cy="2488342"/>
      </dsp:txXfrm>
    </dsp:sp>
    <dsp:sp modelId="{1D1EDFE3-95A1-45D9-860D-DB54E6EC0D8A}">
      <dsp:nvSpPr>
        <dsp:cNvPr id="0" name=""/>
        <dsp:cNvSpPr/>
      </dsp:nvSpPr>
      <dsp:spPr>
        <a:xfrm>
          <a:off x="5926865" y="6939"/>
          <a:ext cx="2598333" cy="1039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Turpeen hajotusta vähentävät keinot viljelyyn jäävillä pelloilla</a:t>
          </a:r>
        </a:p>
      </dsp:txBody>
      <dsp:txXfrm>
        <a:off x="5926865" y="6939"/>
        <a:ext cx="2598333" cy="1039333"/>
      </dsp:txXfrm>
    </dsp:sp>
    <dsp:sp modelId="{51751031-473A-4416-AE78-D03C0317F311}">
      <dsp:nvSpPr>
        <dsp:cNvPr id="0" name=""/>
        <dsp:cNvSpPr/>
      </dsp:nvSpPr>
      <dsp:spPr>
        <a:xfrm>
          <a:off x="5926865" y="1046272"/>
          <a:ext cx="2598333" cy="24883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Kasvipeitteisyys (kevätkyntö, syyskylvö, aluskasvit tai nurmien siirto turvemaalle kivennäismaalta)</a:t>
          </a:r>
          <a:endParaRPr lang="fi-F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Muokkauksen vähentäminen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Pohjaveden pinnan nosto</a:t>
          </a:r>
        </a:p>
      </dsp:txBody>
      <dsp:txXfrm>
        <a:off x="5926865" y="1046272"/>
        <a:ext cx="2598333" cy="2488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C019A4-9203-4A61-BBB0-A93FE77D0331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40F394-F4CB-4909-95E0-DC6FB5AA6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19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5EAF7-C53E-44C3-944A-E7FA58756A46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6CDA21-3817-418E-B9BD-A5154CD87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6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0" name="Left Arrow 9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40864" y="71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</a:t>
            </a:r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vaihtaminen</a:t>
            </a: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051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631339" y="71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 </a:t>
            </a:r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6154967" y="-2639610"/>
            <a:ext cx="8458411" cy="7798876"/>
          </a:xfrm>
          <a:custGeom>
            <a:avLst/>
            <a:gdLst>
              <a:gd name="T0" fmla="*/ 1474 w 3514"/>
              <a:gd name="T1" fmla="*/ 12 h 3240"/>
              <a:gd name="T2" fmla="*/ 978 w 3514"/>
              <a:gd name="T3" fmla="*/ 122 h 3240"/>
              <a:gd name="T4" fmla="*/ 560 w 3514"/>
              <a:gd name="T5" fmla="*/ 327 h 3240"/>
              <a:gd name="T6" fmla="*/ 262 w 3514"/>
              <a:gd name="T7" fmla="*/ 586 h 3240"/>
              <a:gd name="T8" fmla="*/ 143 w 3514"/>
              <a:gd name="T9" fmla="*/ 750 h 3240"/>
              <a:gd name="T10" fmla="*/ 57 w 3514"/>
              <a:gd name="T11" fmla="*/ 930 h 3240"/>
              <a:gd name="T12" fmla="*/ 9 w 3514"/>
              <a:gd name="T13" fmla="*/ 1121 h 3240"/>
              <a:gd name="T14" fmla="*/ 2 w 3514"/>
              <a:gd name="T15" fmla="*/ 1341 h 3240"/>
              <a:gd name="T16" fmla="*/ 76 w 3514"/>
              <a:gd name="T17" fmla="*/ 1698 h 3240"/>
              <a:gd name="T18" fmla="*/ 231 w 3514"/>
              <a:gd name="T19" fmla="*/ 1977 h 3240"/>
              <a:gd name="T20" fmla="*/ 369 w 3514"/>
              <a:gd name="T21" fmla="*/ 2130 h 3240"/>
              <a:gd name="T22" fmla="*/ 541 w 3514"/>
              <a:gd name="T23" fmla="*/ 2273 h 3240"/>
              <a:gd name="T24" fmla="*/ 876 w 3514"/>
              <a:gd name="T25" fmla="*/ 2473 h 3240"/>
              <a:gd name="T26" fmla="*/ 1105 w 3514"/>
              <a:gd name="T27" fmla="*/ 2555 h 3240"/>
              <a:gd name="T28" fmla="*/ 1108 w 3514"/>
              <a:gd name="T29" fmla="*/ 2559 h 3240"/>
              <a:gd name="T30" fmla="*/ 905 w 3514"/>
              <a:gd name="T31" fmla="*/ 3201 h 3240"/>
              <a:gd name="T32" fmla="*/ 1311 w 3514"/>
              <a:gd name="T33" fmla="*/ 2921 h 3240"/>
              <a:gd name="T34" fmla="*/ 1728 w 3514"/>
              <a:gd name="T35" fmla="*/ 2691 h 3240"/>
              <a:gd name="T36" fmla="*/ 1857 w 3514"/>
              <a:gd name="T37" fmla="*/ 2651 h 3240"/>
              <a:gd name="T38" fmla="*/ 2147 w 3514"/>
              <a:gd name="T39" fmla="*/ 2626 h 3240"/>
              <a:gd name="T40" fmla="*/ 2409 w 3514"/>
              <a:gd name="T41" fmla="*/ 2570 h 3240"/>
              <a:gd name="T42" fmla="*/ 2851 w 3514"/>
              <a:gd name="T43" fmla="*/ 2383 h 3240"/>
              <a:gd name="T44" fmla="*/ 3179 w 3514"/>
              <a:gd name="T45" fmla="*/ 2118 h 3240"/>
              <a:gd name="T46" fmla="*/ 3396 w 3514"/>
              <a:gd name="T47" fmla="*/ 1804 h 3240"/>
              <a:gd name="T48" fmla="*/ 3503 w 3514"/>
              <a:gd name="T49" fmla="*/ 1474 h 3240"/>
              <a:gd name="T50" fmla="*/ 3512 w 3514"/>
              <a:gd name="T51" fmla="*/ 1267 h 3240"/>
              <a:gd name="T52" fmla="*/ 3483 w 3514"/>
              <a:gd name="T53" fmla="*/ 1073 h 3240"/>
              <a:gd name="T54" fmla="*/ 3416 w 3514"/>
              <a:gd name="T55" fmla="*/ 887 h 3240"/>
              <a:gd name="T56" fmla="*/ 3297 w 3514"/>
              <a:gd name="T57" fmla="*/ 685 h 3240"/>
              <a:gd name="T58" fmla="*/ 2995 w 3514"/>
              <a:gd name="T59" fmla="*/ 386 h 3240"/>
              <a:gd name="T60" fmla="*/ 2590 w 3514"/>
              <a:gd name="T61" fmla="*/ 161 h 3240"/>
              <a:gd name="T62" fmla="*/ 2102 w 3514"/>
              <a:gd name="T63" fmla="*/ 28 h 3240"/>
              <a:gd name="T64" fmla="*/ 2308 w 3514"/>
              <a:gd name="T65" fmla="*/ 2149 h 3240"/>
              <a:gd name="T66" fmla="*/ 2021 w 3514"/>
              <a:gd name="T67" fmla="*/ 2310 h 3240"/>
              <a:gd name="T68" fmla="*/ 1686 w 3514"/>
              <a:gd name="T69" fmla="*/ 2381 h 3240"/>
              <a:gd name="T70" fmla="*/ 1500 w 3514"/>
              <a:gd name="T71" fmla="*/ 2307 h 3240"/>
              <a:gd name="T72" fmla="*/ 1914 w 3514"/>
              <a:gd name="T73" fmla="*/ 1629 h 3240"/>
              <a:gd name="T74" fmla="*/ 1724 w 3514"/>
              <a:gd name="T75" fmla="*/ 1721 h 3240"/>
              <a:gd name="T76" fmla="*/ 1389 w 3514"/>
              <a:gd name="T77" fmla="*/ 2035 h 3240"/>
              <a:gd name="T78" fmla="*/ 1107 w 3514"/>
              <a:gd name="T79" fmla="*/ 2302 h 3240"/>
              <a:gd name="T80" fmla="*/ 922 w 3514"/>
              <a:gd name="T81" fmla="*/ 2195 h 3240"/>
              <a:gd name="T82" fmla="*/ 763 w 3514"/>
              <a:gd name="T83" fmla="*/ 2023 h 3240"/>
              <a:gd name="T84" fmla="*/ 645 w 3514"/>
              <a:gd name="T85" fmla="*/ 1760 h 3240"/>
              <a:gd name="T86" fmla="*/ 622 w 3514"/>
              <a:gd name="T87" fmla="*/ 1473 h 3240"/>
              <a:gd name="T88" fmla="*/ 688 w 3514"/>
              <a:gd name="T89" fmla="*/ 1187 h 3240"/>
              <a:gd name="T90" fmla="*/ 840 w 3514"/>
              <a:gd name="T91" fmla="*/ 929 h 3240"/>
              <a:gd name="T92" fmla="*/ 1018 w 3514"/>
              <a:gd name="T93" fmla="*/ 758 h 3240"/>
              <a:gd name="T94" fmla="*/ 1223 w 3514"/>
              <a:gd name="T95" fmla="*/ 639 h 3240"/>
              <a:gd name="T96" fmla="*/ 1437 w 3514"/>
              <a:gd name="T97" fmla="*/ 567 h 3240"/>
              <a:gd name="T98" fmla="*/ 1840 w 3514"/>
              <a:gd name="T99" fmla="*/ 518 h 3240"/>
              <a:gd name="T100" fmla="*/ 2263 w 3514"/>
              <a:gd name="T101" fmla="*/ 507 h 3240"/>
              <a:gd name="T102" fmla="*/ 2604 w 3514"/>
              <a:gd name="T103" fmla="*/ 460 h 3240"/>
              <a:gd name="T104" fmla="*/ 2804 w 3514"/>
              <a:gd name="T105" fmla="*/ 460 h 3240"/>
              <a:gd name="T106" fmla="*/ 2834 w 3514"/>
              <a:gd name="T107" fmla="*/ 800 h 3240"/>
              <a:gd name="T108" fmla="*/ 2810 w 3514"/>
              <a:gd name="T109" fmla="*/ 1189 h 3240"/>
              <a:gd name="T110" fmla="*/ 2708 w 3514"/>
              <a:gd name="T111" fmla="*/ 1584 h 3240"/>
              <a:gd name="T112" fmla="*/ 2606 w 3514"/>
              <a:gd name="T113" fmla="*/ 1797 h 3240"/>
              <a:gd name="T114" fmla="*/ 2463 w 3514"/>
              <a:gd name="T115" fmla="*/ 1997 h 3240"/>
              <a:gd name="T116" fmla="*/ 2308 w 3514"/>
              <a:gd name="T117" fmla="*/ 214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4" h="3240">
                <a:moveTo>
                  <a:pt x="1834" y="2"/>
                </a:moveTo>
                <a:lnTo>
                  <a:pt x="1834" y="2"/>
                </a:lnTo>
                <a:lnTo>
                  <a:pt x="1742" y="0"/>
                </a:lnTo>
                <a:lnTo>
                  <a:pt x="1651" y="0"/>
                </a:lnTo>
                <a:lnTo>
                  <a:pt x="1562" y="5"/>
                </a:lnTo>
                <a:lnTo>
                  <a:pt x="1474" y="12"/>
                </a:lnTo>
                <a:lnTo>
                  <a:pt x="1387" y="23"/>
                </a:lnTo>
                <a:lnTo>
                  <a:pt x="1302" y="37"/>
                </a:lnTo>
                <a:lnTo>
                  <a:pt x="1218" y="54"/>
                </a:lnTo>
                <a:lnTo>
                  <a:pt x="1136" y="74"/>
                </a:lnTo>
                <a:lnTo>
                  <a:pt x="1057" y="98"/>
                </a:lnTo>
                <a:lnTo>
                  <a:pt x="978" y="122"/>
                </a:lnTo>
                <a:lnTo>
                  <a:pt x="902" y="150"/>
                </a:lnTo>
                <a:lnTo>
                  <a:pt x="829" y="181"/>
                </a:lnTo>
                <a:lnTo>
                  <a:pt x="758" y="214"/>
                </a:lnTo>
                <a:lnTo>
                  <a:pt x="690" y="250"/>
                </a:lnTo>
                <a:lnTo>
                  <a:pt x="623" y="288"/>
                </a:lnTo>
                <a:lnTo>
                  <a:pt x="560" y="327"/>
                </a:lnTo>
                <a:lnTo>
                  <a:pt x="499" y="371"/>
                </a:lnTo>
                <a:lnTo>
                  <a:pt x="440" y="415"/>
                </a:lnTo>
                <a:lnTo>
                  <a:pt x="386" y="462"/>
                </a:lnTo>
                <a:lnTo>
                  <a:pt x="333" y="510"/>
                </a:lnTo>
                <a:lnTo>
                  <a:pt x="285" y="561"/>
                </a:lnTo>
                <a:lnTo>
                  <a:pt x="262" y="586"/>
                </a:lnTo>
                <a:lnTo>
                  <a:pt x="240" y="612"/>
                </a:lnTo>
                <a:lnTo>
                  <a:pt x="219" y="640"/>
                </a:lnTo>
                <a:lnTo>
                  <a:pt x="198" y="667"/>
                </a:lnTo>
                <a:lnTo>
                  <a:pt x="180" y="695"/>
                </a:lnTo>
                <a:lnTo>
                  <a:pt x="161" y="722"/>
                </a:lnTo>
                <a:lnTo>
                  <a:pt x="143" y="750"/>
                </a:lnTo>
                <a:lnTo>
                  <a:pt x="127" y="780"/>
                </a:lnTo>
                <a:lnTo>
                  <a:pt x="110" y="809"/>
                </a:lnTo>
                <a:lnTo>
                  <a:pt x="96" y="839"/>
                </a:lnTo>
                <a:lnTo>
                  <a:pt x="82" y="868"/>
                </a:lnTo>
                <a:lnTo>
                  <a:pt x="70" y="899"/>
                </a:lnTo>
                <a:lnTo>
                  <a:pt x="57" y="930"/>
                </a:lnTo>
                <a:lnTo>
                  <a:pt x="47" y="961"/>
                </a:lnTo>
                <a:lnTo>
                  <a:pt x="37" y="992"/>
                </a:lnTo>
                <a:lnTo>
                  <a:pt x="29" y="1023"/>
                </a:lnTo>
                <a:lnTo>
                  <a:pt x="22" y="1056"/>
                </a:lnTo>
                <a:lnTo>
                  <a:pt x="16" y="1088"/>
                </a:lnTo>
                <a:lnTo>
                  <a:pt x="9" y="1121"/>
                </a:lnTo>
                <a:lnTo>
                  <a:pt x="6" y="1153"/>
                </a:lnTo>
                <a:lnTo>
                  <a:pt x="3" y="1186"/>
                </a:lnTo>
                <a:lnTo>
                  <a:pt x="0" y="1220"/>
                </a:lnTo>
                <a:lnTo>
                  <a:pt x="0" y="1220"/>
                </a:lnTo>
                <a:lnTo>
                  <a:pt x="0" y="1280"/>
                </a:lnTo>
                <a:lnTo>
                  <a:pt x="2" y="1341"/>
                </a:lnTo>
                <a:lnTo>
                  <a:pt x="6" y="1401"/>
                </a:lnTo>
                <a:lnTo>
                  <a:pt x="14" y="1462"/>
                </a:lnTo>
                <a:lnTo>
                  <a:pt x="25" y="1521"/>
                </a:lnTo>
                <a:lnTo>
                  <a:pt x="39" y="1581"/>
                </a:lnTo>
                <a:lnTo>
                  <a:pt x="56" y="1640"/>
                </a:lnTo>
                <a:lnTo>
                  <a:pt x="76" y="1698"/>
                </a:lnTo>
                <a:lnTo>
                  <a:pt x="101" y="1756"/>
                </a:lnTo>
                <a:lnTo>
                  <a:pt x="127" y="1812"/>
                </a:lnTo>
                <a:lnTo>
                  <a:pt x="158" y="1868"/>
                </a:lnTo>
                <a:lnTo>
                  <a:pt x="192" y="1922"/>
                </a:lnTo>
                <a:lnTo>
                  <a:pt x="212" y="1950"/>
                </a:lnTo>
                <a:lnTo>
                  <a:pt x="231" y="1977"/>
                </a:lnTo>
                <a:lnTo>
                  <a:pt x="251" y="2003"/>
                </a:lnTo>
                <a:lnTo>
                  <a:pt x="273" y="2029"/>
                </a:lnTo>
                <a:lnTo>
                  <a:pt x="296" y="2054"/>
                </a:lnTo>
                <a:lnTo>
                  <a:pt x="319" y="2080"/>
                </a:lnTo>
                <a:lnTo>
                  <a:pt x="344" y="2105"/>
                </a:lnTo>
                <a:lnTo>
                  <a:pt x="369" y="2130"/>
                </a:lnTo>
                <a:lnTo>
                  <a:pt x="369" y="2130"/>
                </a:lnTo>
                <a:lnTo>
                  <a:pt x="403" y="2161"/>
                </a:lnTo>
                <a:lnTo>
                  <a:pt x="439" y="2190"/>
                </a:lnTo>
                <a:lnTo>
                  <a:pt x="473" y="2220"/>
                </a:lnTo>
                <a:lnTo>
                  <a:pt x="507" y="2246"/>
                </a:lnTo>
                <a:lnTo>
                  <a:pt x="541" y="2273"/>
                </a:lnTo>
                <a:lnTo>
                  <a:pt x="574" y="2297"/>
                </a:lnTo>
                <a:lnTo>
                  <a:pt x="639" y="2342"/>
                </a:lnTo>
                <a:lnTo>
                  <a:pt x="702" y="2381"/>
                </a:lnTo>
                <a:lnTo>
                  <a:pt x="764" y="2415"/>
                </a:lnTo>
                <a:lnTo>
                  <a:pt x="822" y="2446"/>
                </a:lnTo>
                <a:lnTo>
                  <a:pt x="876" y="2473"/>
                </a:lnTo>
                <a:lnTo>
                  <a:pt x="925" y="2494"/>
                </a:lnTo>
                <a:lnTo>
                  <a:pt x="969" y="2511"/>
                </a:lnTo>
                <a:lnTo>
                  <a:pt x="1009" y="2527"/>
                </a:lnTo>
                <a:lnTo>
                  <a:pt x="1042" y="2538"/>
                </a:lnTo>
                <a:lnTo>
                  <a:pt x="1088" y="2552"/>
                </a:lnTo>
                <a:lnTo>
                  <a:pt x="1105" y="2555"/>
                </a:lnTo>
                <a:lnTo>
                  <a:pt x="1105" y="2555"/>
                </a:lnTo>
                <a:lnTo>
                  <a:pt x="1108" y="2556"/>
                </a:lnTo>
                <a:lnTo>
                  <a:pt x="1108" y="2558"/>
                </a:lnTo>
                <a:lnTo>
                  <a:pt x="1108" y="2558"/>
                </a:lnTo>
                <a:lnTo>
                  <a:pt x="1108" y="2559"/>
                </a:lnTo>
                <a:lnTo>
                  <a:pt x="1108" y="2559"/>
                </a:lnTo>
                <a:lnTo>
                  <a:pt x="1107" y="2561"/>
                </a:lnTo>
                <a:lnTo>
                  <a:pt x="1107" y="2561"/>
                </a:lnTo>
                <a:lnTo>
                  <a:pt x="586" y="3240"/>
                </a:lnTo>
                <a:lnTo>
                  <a:pt x="857" y="3240"/>
                </a:lnTo>
                <a:lnTo>
                  <a:pt x="857" y="3240"/>
                </a:lnTo>
                <a:lnTo>
                  <a:pt x="905" y="3201"/>
                </a:lnTo>
                <a:lnTo>
                  <a:pt x="961" y="3159"/>
                </a:lnTo>
                <a:lnTo>
                  <a:pt x="1023" y="3114"/>
                </a:lnTo>
                <a:lnTo>
                  <a:pt x="1091" y="3066"/>
                </a:lnTo>
                <a:lnTo>
                  <a:pt x="1163" y="3018"/>
                </a:lnTo>
                <a:lnTo>
                  <a:pt x="1237" y="2969"/>
                </a:lnTo>
                <a:lnTo>
                  <a:pt x="1311" y="2921"/>
                </a:lnTo>
                <a:lnTo>
                  <a:pt x="1387" y="2874"/>
                </a:lnTo>
                <a:lnTo>
                  <a:pt x="1463" y="2829"/>
                </a:lnTo>
                <a:lnTo>
                  <a:pt x="1536" y="2789"/>
                </a:lnTo>
                <a:lnTo>
                  <a:pt x="1606" y="2750"/>
                </a:lnTo>
                <a:lnTo>
                  <a:pt x="1669" y="2718"/>
                </a:lnTo>
                <a:lnTo>
                  <a:pt x="1728" y="2691"/>
                </a:lnTo>
                <a:lnTo>
                  <a:pt x="1781" y="2670"/>
                </a:lnTo>
                <a:lnTo>
                  <a:pt x="1803" y="2662"/>
                </a:lnTo>
                <a:lnTo>
                  <a:pt x="1824" y="2657"/>
                </a:lnTo>
                <a:lnTo>
                  <a:pt x="1841" y="2652"/>
                </a:lnTo>
                <a:lnTo>
                  <a:pt x="1857" y="2651"/>
                </a:lnTo>
                <a:lnTo>
                  <a:pt x="1857" y="2651"/>
                </a:lnTo>
                <a:lnTo>
                  <a:pt x="1908" y="2649"/>
                </a:lnTo>
                <a:lnTo>
                  <a:pt x="1958" y="2646"/>
                </a:lnTo>
                <a:lnTo>
                  <a:pt x="2006" y="2643"/>
                </a:lnTo>
                <a:lnTo>
                  <a:pt x="2054" y="2639"/>
                </a:lnTo>
                <a:lnTo>
                  <a:pt x="2100" y="2632"/>
                </a:lnTo>
                <a:lnTo>
                  <a:pt x="2147" y="2626"/>
                </a:lnTo>
                <a:lnTo>
                  <a:pt x="2193" y="2618"/>
                </a:lnTo>
                <a:lnTo>
                  <a:pt x="2238" y="2611"/>
                </a:lnTo>
                <a:lnTo>
                  <a:pt x="2282" y="2601"/>
                </a:lnTo>
                <a:lnTo>
                  <a:pt x="2325" y="2592"/>
                </a:lnTo>
                <a:lnTo>
                  <a:pt x="2369" y="2581"/>
                </a:lnTo>
                <a:lnTo>
                  <a:pt x="2409" y="2570"/>
                </a:lnTo>
                <a:lnTo>
                  <a:pt x="2491" y="2545"/>
                </a:lnTo>
                <a:lnTo>
                  <a:pt x="2568" y="2518"/>
                </a:lnTo>
                <a:lnTo>
                  <a:pt x="2644" y="2488"/>
                </a:lnTo>
                <a:lnTo>
                  <a:pt x="2716" y="2454"/>
                </a:lnTo>
                <a:lnTo>
                  <a:pt x="2784" y="2420"/>
                </a:lnTo>
                <a:lnTo>
                  <a:pt x="2851" y="2383"/>
                </a:lnTo>
                <a:lnTo>
                  <a:pt x="2913" y="2342"/>
                </a:lnTo>
                <a:lnTo>
                  <a:pt x="2971" y="2301"/>
                </a:lnTo>
                <a:lnTo>
                  <a:pt x="3029" y="2257"/>
                </a:lnTo>
                <a:lnTo>
                  <a:pt x="3082" y="2212"/>
                </a:lnTo>
                <a:lnTo>
                  <a:pt x="3133" y="2166"/>
                </a:lnTo>
                <a:lnTo>
                  <a:pt x="3179" y="2118"/>
                </a:lnTo>
                <a:lnTo>
                  <a:pt x="3223" y="2068"/>
                </a:lnTo>
                <a:lnTo>
                  <a:pt x="3264" y="2017"/>
                </a:lnTo>
                <a:lnTo>
                  <a:pt x="3302" y="1964"/>
                </a:lnTo>
                <a:lnTo>
                  <a:pt x="3337" y="1911"/>
                </a:lnTo>
                <a:lnTo>
                  <a:pt x="3368" y="1859"/>
                </a:lnTo>
                <a:lnTo>
                  <a:pt x="3396" y="1804"/>
                </a:lnTo>
                <a:lnTo>
                  <a:pt x="3423" y="1750"/>
                </a:lnTo>
                <a:lnTo>
                  <a:pt x="3444" y="1694"/>
                </a:lnTo>
                <a:lnTo>
                  <a:pt x="3464" y="1640"/>
                </a:lnTo>
                <a:lnTo>
                  <a:pt x="3480" y="1584"/>
                </a:lnTo>
                <a:lnTo>
                  <a:pt x="3492" y="1530"/>
                </a:lnTo>
                <a:lnTo>
                  <a:pt x="3503" y="1474"/>
                </a:lnTo>
                <a:lnTo>
                  <a:pt x="3509" y="1420"/>
                </a:lnTo>
                <a:lnTo>
                  <a:pt x="3514" y="1366"/>
                </a:lnTo>
                <a:lnTo>
                  <a:pt x="3514" y="1366"/>
                </a:lnTo>
                <a:lnTo>
                  <a:pt x="3514" y="1333"/>
                </a:lnTo>
                <a:lnTo>
                  <a:pt x="3514" y="1299"/>
                </a:lnTo>
                <a:lnTo>
                  <a:pt x="3512" y="1267"/>
                </a:lnTo>
                <a:lnTo>
                  <a:pt x="3511" y="1234"/>
                </a:lnTo>
                <a:lnTo>
                  <a:pt x="3508" y="1201"/>
                </a:lnTo>
                <a:lnTo>
                  <a:pt x="3503" y="1169"/>
                </a:lnTo>
                <a:lnTo>
                  <a:pt x="3497" y="1136"/>
                </a:lnTo>
                <a:lnTo>
                  <a:pt x="3491" y="1104"/>
                </a:lnTo>
                <a:lnTo>
                  <a:pt x="3483" y="1073"/>
                </a:lnTo>
                <a:lnTo>
                  <a:pt x="3474" y="1040"/>
                </a:lnTo>
                <a:lnTo>
                  <a:pt x="3464" y="1009"/>
                </a:lnTo>
                <a:lnTo>
                  <a:pt x="3454" y="978"/>
                </a:lnTo>
                <a:lnTo>
                  <a:pt x="3443" y="947"/>
                </a:lnTo>
                <a:lnTo>
                  <a:pt x="3430" y="918"/>
                </a:lnTo>
                <a:lnTo>
                  <a:pt x="3416" y="887"/>
                </a:lnTo>
                <a:lnTo>
                  <a:pt x="3402" y="857"/>
                </a:lnTo>
                <a:lnTo>
                  <a:pt x="3387" y="828"/>
                </a:lnTo>
                <a:lnTo>
                  <a:pt x="3370" y="798"/>
                </a:lnTo>
                <a:lnTo>
                  <a:pt x="3353" y="770"/>
                </a:lnTo>
                <a:lnTo>
                  <a:pt x="3336" y="741"/>
                </a:lnTo>
                <a:lnTo>
                  <a:pt x="3297" y="685"/>
                </a:lnTo>
                <a:lnTo>
                  <a:pt x="3254" y="631"/>
                </a:lnTo>
                <a:lnTo>
                  <a:pt x="3209" y="578"/>
                </a:lnTo>
                <a:lnTo>
                  <a:pt x="3161" y="529"/>
                </a:lnTo>
                <a:lnTo>
                  <a:pt x="3108" y="479"/>
                </a:lnTo>
                <a:lnTo>
                  <a:pt x="3054" y="431"/>
                </a:lnTo>
                <a:lnTo>
                  <a:pt x="2995" y="386"/>
                </a:lnTo>
                <a:lnTo>
                  <a:pt x="2934" y="343"/>
                </a:lnTo>
                <a:lnTo>
                  <a:pt x="2871" y="302"/>
                </a:lnTo>
                <a:lnTo>
                  <a:pt x="2804" y="264"/>
                </a:lnTo>
                <a:lnTo>
                  <a:pt x="2736" y="226"/>
                </a:lnTo>
                <a:lnTo>
                  <a:pt x="2665" y="192"/>
                </a:lnTo>
                <a:lnTo>
                  <a:pt x="2590" y="161"/>
                </a:lnTo>
                <a:lnTo>
                  <a:pt x="2514" y="132"/>
                </a:lnTo>
                <a:lnTo>
                  <a:pt x="2437" y="105"/>
                </a:lnTo>
                <a:lnTo>
                  <a:pt x="2356" y="81"/>
                </a:lnTo>
                <a:lnTo>
                  <a:pt x="2274" y="60"/>
                </a:lnTo>
                <a:lnTo>
                  <a:pt x="2189" y="42"/>
                </a:lnTo>
                <a:lnTo>
                  <a:pt x="2102" y="28"/>
                </a:lnTo>
                <a:lnTo>
                  <a:pt x="2015" y="16"/>
                </a:lnTo>
                <a:lnTo>
                  <a:pt x="1925" y="8"/>
                </a:lnTo>
                <a:lnTo>
                  <a:pt x="1834" y="2"/>
                </a:lnTo>
                <a:lnTo>
                  <a:pt x="1834" y="2"/>
                </a:lnTo>
                <a:close/>
                <a:moveTo>
                  <a:pt x="2308" y="2149"/>
                </a:moveTo>
                <a:lnTo>
                  <a:pt x="2308" y="2149"/>
                </a:lnTo>
                <a:lnTo>
                  <a:pt x="2265" y="2181"/>
                </a:lnTo>
                <a:lnTo>
                  <a:pt x="2220" y="2212"/>
                </a:lnTo>
                <a:lnTo>
                  <a:pt x="2173" y="2240"/>
                </a:lnTo>
                <a:lnTo>
                  <a:pt x="2124" y="2265"/>
                </a:lnTo>
                <a:lnTo>
                  <a:pt x="2074" y="2288"/>
                </a:lnTo>
                <a:lnTo>
                  <a:pt x="2021" y="2310"/>
                </a:lnTo>
                <a:lnTo>
                  <a:pt x="1967" y="2327"/>
                </a:lnTo>
                <a:lnTo>
                  <a:pt x="1913" y="2342"/>
                </a:lnTo>
                <a:lnTo>
                  <a:pt x="1857" y="2356"/>
                </a:lnTo>
                <a:lnTo>
                  <a:pt x="1801" y="2367"/>
                </a:lnTo>
                <a:lnTo>
                  <a:pt x="1744" y="2375"/>
                </a:lnTo>
                <a:lnTo>
                  <a:pt x="1686" y="2381"/>
                </a:lnTo>
                <a:lnTo>
                  <a:pt x="1629" y="2386"/>
                </a:lnTo>
                <a:lnTo>
                  <a:pt x="1572" y="2387"/>
                </a:lnTo>
                <a:lnTo>
                  <a:pt x="1514" y="2386"/>
                </a:lnTo>
                <a:lnTo>
                  <a:pt x="1457" y="2383"/>
                </a:lnTo>
                <a:lnTo>
                  <a:pt x="1457" y="2383"/>
                </a:lnTo>
                <a:lnTo>
                  <a:pt x="1500" y="2307"/>
                </a:lnTo>
                <a:lnTo>
                  <a:pt x="1542" y="2231"/>
                </a:lnTo>
                <a:lnTo>
                  <a:pt x="1629" y="2084"/>
                </a:lnTo>
                <a:lnTo>
                  <a:pt x="1714" y="1944"/>
                </a:lnTo>
                <a:lnTo>
                  <a:pt x="1793" y="1818"/>
                </a:lnTo>
                <a:lnTo>
                  <a:pt x="1862" y="1713"/>
                </a:lnTo>
                <a:lnTo>
                  <a:pt x="1914" y="1629"/>
                </a:lnTo>
                <a:lnTo>
                  <a:pt x="1962" y="1558"/>
                </a:lnTo>
                <a:lnTo>
                  <a:pt x="1925" y="1558"/>
                </a:lnTo>
                <a:lnTo>
                  <a:pt x="1925" y="1558"/>
                </a:lnTo>
                <a:lnTo>
                  <a:pt x="1879" y="1594"/>
                </a:lnTo>
                <a:lnTo>
                  <a:pt x="1810" y="1648"/>
                </a:lnTo>
                <a:lnTo>
                  <a:pt x="1724" y="1721"/>
                </a:lnTo>
                <a:lnTo>
                  <a:pt x="1674" y="1764"/>
                </a:lnTo>
                <a:lnTo>
                  <a:pt x="1621" y="1811"/>
                </a:lnTo>
                <a:lnTo>
                  <a:pt x="1567" y="1862"/>
                </a:lnTo>
                <a:lnTo>
                  <a:pt x="1510" y="1916"/>
                </a:lnTo>
                <a:lnTo>
                  <a:pt x="1449" y="1973"/>
                </a:lnTo>
                <a:lnTo>
                  <a:pt x="1389" y="2035"/>
                </a:lnTo>
                <a:lnTo>
                  <a:pt x="1327" y="2101"/>
                </a:lnTo>
                <a:lnTo>
                  <a:pt x="1265" y="2169"/>
                </a:lnTo>
                <a:lnTo>
                  <a:pt x="1203" y="2240"/>
                </a:lnTo>
                <a:lnTo>
                  <a:pt x="1141" y="2315"/>
                </a:lnTo>
                <a:lnTo>
                  <a:pt x="1141" y="2315"/>
                </a:lnTo>
                <a:lnTo>
                  <a:pt x="1107" y="2302"/>
                </a:lnTo>
                <a:lnTo>
                  <a:pt x="1073" y="2287"/>
                </a:lnTo>
                <a:lnTo>
                  <a:pt x="1040" y="2271"/>
                </a:lnTo>
                <a:lnTo>
                  <a:pt x="1009" y="2254"/>
                </a:lnTo>
                <a:lnTo>
                  <a:pt x="978" y="2235"/>
                </a:lnTo>
                <a:lnTo>
                  <a:pt x="950" y="2217"/>
                </a:lnTo>
                <a:lnTo>
                  <a:pt x="922" y="2195"/>
                </a:lnTo>
                <a:lnTo>
                  <a:pt x="896" y="2173"/>
                </a:lnTo>
                <a:lnTo>
                  <a:pt x="896" y="2173"/>
                </a:lnTo>
                <a:lnTo>
                  <a:pt x="859" y="2139"/>
                </a:lnTo>
                <a:lnTo>
                  <a:pt x="823" y="2102"/>
                </a:lnTo>
                <a:lnTo>
                  <a:pt x="792" y="2063"/>
                </a:lnTo>
                <a:lnTo>
                  <a:pt x="763" y="2023"/>
                </a:lnTo>
                <a:lnTo>
                  <a:pt x="736" y="1981"/>
                </a:lnTo>
                <a:lnTo>
                  <a:pt x="713" y="1939"/>
                </a:lnTo>
                <a:lnTo>
                  <a:pt x="691" y="1896"/>
                </a:lnTo>
                <a:lnTo>
                  <a:pt x="673" y="1851"/>
                </a:lnTo>
                <a:lnTo>
                  <a:pt x="657" y="1806"/>
                </a:lnTo>
                <a:lnTo>
                  <a:pt x="645" y="1760"/>
                </a:lnTo>
                <a:lnTo>
                  <a:pt x="634" y="1711"/>
                </a:lnTo>
                <a:lnTo>
                  <a:pt x="626" y="1665"/>
                </a:lnTo>
                <a:lnTo>
                  <a:pt x="622" y="1617"/>
                </a:lnTo>
                <a:lnTo>
                  <a:pt x="618" y="1569"/>
                </a:lnTo>
                <a:lnTo>
                  <a:pt x="620" y="1521"/>
                </a:lnTo>
                <a:lnTo>
                  <a:pt x="622" y="1473"/>
                </a:lnTo>
                <a:lnTo>
                  <a:pt x="626" y="1425"/>
                </a:lnTo>
                <a:lnTo>
                  <a:pt x="634" y="1377"/>
                </a:lnTo>
                <a:lnTo>
                  <a:pt x="645" y="1329"/>
                </a:lnTo>
                <a:lnTo>
                  <a:pt x="657" y="1280"/>
                </a:lnTo>
                <a:lnTo>
                  <a:pt x="671" y="1234"/>
                </a:lnTo>
                <a:lnTo>
                  <a:pt x="688" y="1187"/>
                </a:lnTo>
                <a:lnTo>
                  <a:pt x="708" y="1143"/>
                </a:lnTo>
                <a:lnTo>
                  <a:pt x="730" y="1098"/>
                </a:lnTo>
                <a:lnTo>
                  <a:pt x="755" y="1054"/>
                </a:lnTo>
                <a:lnTo>
                  <a:pt x="781" y="1011"/>
                </a:lnTo>
                <a:lnTo>
                  <a:pt x="809" y="969"/>
                </a:lnTo>
                <a:lnTo>
                  <a:pt x="840" y="929"/>
                </a:lnTo>
                <a:lnTo>
                  <a:pt x="874" y="890"/>
                </a:lnTo>
                <a:lnTo>
                  <a:pt x="908" y="853"/>
                </a:lnTo>
                <a:lnTo>
                  <a:pt x="947" y="817"/>
                </a:lnTo>
                <a:lnTo>
                  <a:pt x="986" y="783"/>
                </a:lnTo>
                <a:lnTo>
                  <a:pt x="986" y="783"/>
                </a:lnTo>
                <a:lnTo>
                  <a:pt x="1018" y="758"/>
                </a:lnTo>
                <a:lnTo>
                  <a:pt x="1051" y="735"/>
                </a:lnTo>
                <a:lnTo>
                  <a:pt x="1085" y="712"/>
                </a:lnTo>
                <a:lnTo>
                  <a:pt x="1119" y="691"/>
                </a:lnTo>
                <a:lnTo>
                  <a:pt x="1153" y="673"/>
                </a:lnTo>
                <a:lnTo>
                  <a:pt x="1187" y="654"/>
                </a:lnTo>
                <a:lnTo>
                  <a:pt x="1223" y="639"/>
                </a:lnTo>
                <a:lnTo>
                  <a:pt x="1259" y="623"/>
                </a:lnTo>
                <a:lnTo>
                  <a:pt x="1293" y="609"/>
                </a:lnTo>
                <a:lnTo>
                  <a:pt x="1328" y="597"/>
                </a:lnTo>
                <a:lnTo>
                  <a:pt x="1366" y="586"/>
                </a:lnTo>
                <a:lnTo>
                  <a:pt x="1401" y="577"/>
                </a:lnTo>
                <a:lnTo>
                  <a:pt x="1437" y="567"/>
                </a:lnTo>
                <a:lnTo>
                  <a:pt x="1474" y="558"/>
                </a:lnTo>
                <a:lnTo>
                  <a:pt x="1547" y="546"/>
                </a:lnTo>
                <a:lnTo>
                  <a:pt x="1620" y="535"/>
                </a:lnTo>
                <a:lnTo>
                  <a:pt x="1694" y="527"/>
                </a:lnTo>
                <a:lnTo>
                  <a:pt x="1767" y="521"/>
                </a:lnTo>
                <a:lnTo>
                  <a:pt x="1840" y="518"/>
                </a:lnTo>
                <a:lnTo>
                  <a:pt x="1911" y="516"/>
                </a:lnTo>
                <a:lnTo>
                  <a:pt x="1984" y="515"/>
                </a:lnTo>
                <a:lnTo>
                  <a:pt x="2124" y="513"/>
                </a:lnTo>
                <a:lnTo>
                  <a:pt x="2124" y="513"/>
                </a:lnTo>
                <a:lnTo>
                  <a:pt x="2195" y="512"/>
                </a:lnTo>
                <a:lnTo>
                  <a:pt x="2263" y="507"/>
                </a:lnTo>
                <a:lnTo>
                  <a:pt x="2328" y="501"/>
                </a:lnTo>
                <a:lnTo>
                  <a:pt x="2392" y="495"/>
                </a:lnTo>
                <a:lnTo>
                  <a:pt x="2451" y="487"/>
                </a:lnTo>
                <a:lnTo>
                  <a:pt x="2505" y="477"/>
                </a:lnTo>
                <a:lnTo>
                  <a:pt x="2556" y="470"/>
                </a:lnTo>
                <a:lnTo>
                  <a:pt x="2604" y="460"/>
                </a:lnTo>
                <a:lnTo>
                  <a:pt x="2683" y="442"/>
                </a:lnTo>
                <a:lnTo>
                  <a:pt x="2744" y="426"/>
                </a:lnTo>
                <a:lnTo>
                  <a:pt x="2781" y="415"/>
                </a:lnTo>
                <a:lnTo>
                  <a:pt x="2795" y="411"/>
                </a:lnTo>
                <a:lnTo>
                  <a:pt x="2795" y="411"/>
                </a:lnTo>
                <a:lnTo>
                  <a:pt x="2804" y="460"/>
                </a:lnTo>
                <a:lnTo>
                  <a:pt x="2812" y="519"/>
                </a:lnTo>
                <a:lnTo>
                  <a:pt x="2821" y="597"/>
                </a:lnTo>
                <a:lnTo>
                  <a:pt x="2826" y="642"/>
                </a:lnTo>
                <a:lnTo>
                  <a:pt x="2829" y="691"/>
                </a:lnTo>
                <a:lnTo>
                  <a:pt x="2832" y="744"/>
                </a:lnTo>
                <a:lnTo>
                  <a:pt x="2834" y="800"/>
                </a:lnTo>
                <a:lnTo>
                  <a:pt x="2834" y="859"/>
                </a:lnTo>
                <a:lnTo>
                  <a:pt x="2834" y="921"/>
                </a:lnTo>
                <a:lnTo>
                  <a:pt x="2830" y="986"/>
                </a:lnTo>
                <a:lnTo>
                  <a:pt x="2826" y="1053"/>
                </a:lnTo>
                <a:lnTo>
                  <a:pt x="2820" y="1119"/>
                </a:lnTo>
                <a:lnTo>
                  <a:pt x="2810" y="1189"/>
                </a:lnTo>
                <a:lnTo>
                  <a:pt x="2798" y="1260"/>
                </a:lnTo>
                <a:lnTo>
                  <a:pt x="2784" y="1332"/>
                </a:lnTo>
                <a:lnTo>
                  <a:pt x="2767" y="1405"/>
                </a:lnTo>
                <a:lnTo>
                  <a:pt x="2745" y="1476"/>
                </a:lnTo>
                <a:lnTo>
                  <a:pt x="2722" y="1549"/>
                </a:lnTo>
                <a:lnTo>
                  <a:pt x="2708" y="1584"/>
                </a:lnTo>
                <a:lnTo>
                  <a:pt x="2694" y="1622"/>
                </a:lnTo>
                <a:lnTo>
                  <a:pt x="2679" y="1657"/>
                </a:lnTo>
                <a:lnTo>
                  <a:pt x="2661" y="1693"/>
                </a:lnTo>
                <a:lnTo>
                  <a:pt x="2644" y="1727"/>
                </a:lnTo>
                <a:lnTo>
                  <a:pt x="2626" y="1763"/>
                </a:lnTo>
                <a:lnTo>
                  <a:pt x="2606" y="1797"/>
                </a:lnTo>
                <a:lnTo>
                  <a:pt x="2584" y="1832"/>
                </a:lnTo>
                <a:lnTo>
                  <a:pt x="2562" y="1866"/>
                </a:lnTo>
                <a:lnTo>
                  <a:pt x="2539" y="1899"/>
                </a:lnTo>
                <a:lnTo>
                  <a:pt x="2516" y="1933"/>
                </a:lnTo>
                <a:lnTo>
                  <a:pt x="2489" y="1966"/>
                </a:lnTo>
                <a:lnTo>
                  <a:pt x="2463" y="1997"/>
                </a:lnTo>
                <a:lnTo>
                  <a:pt x="2434" y="2029"/>
                </a:lnTo>
                <a:lnTo>
                  <a:pt x="2404" y="2060"/>
                </a:lnTo>
                <a:lnTo>
                  <a:pt x="2373" y="2090"/>
                </a:lnTo>
                <a:lnTo>
                  <a:pt x="2342" y="2119"/>
                </a:lnTo>
                <a:lnTo>
                  <a:pt x="2308" y="2149"/>
                </a:lnTo>
                <a:lnTo>
                  <a:pt x="2308" y="21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88166E-5873-4597-8DFA-084361FA3A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1889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631339" y="71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6154967" y="-2639610"/>
            <a:ext cx="8458411" cy="7798876"/>
          </a:xfrm>
          <a:custGeom>
            <a:avLst/>
            <a:gdLst>
              <a:gd name="T0" fmla="*/ 1474 w 3514"/>
              <a:gd name="T1" fmla="*/ 12 h 3240"/>
              <a:gd name="T2" fmla="*/ 978 w 3514"/>
              <a:gd name="T3" fmla="*/ 122 h 3240"/>
              <a:gd name="T4" fmla="*/ 560 w 3514"/>
              <a:gd name="T5" fmla="*/ 327 h 3240"/>
              <a:gd name="T6" fmla="*/ 262 w 3514"/>
              <a:gd name="T7" fmla="*/ 586 h 3240"/>
              <a:gd name="T8" fmla="*/ 143 w 3514"/>
              <a:gd name="T9" fmla="*/ 750 h 3240"/>
              <a:gd name="T10" fmla="*/ 57 w 3514"/>
              <a:gd name="T11" fmla="*/ 930 h 3240"/>
              <a:gd name="T12" fmla="*/ 9 w 3514"/>
              <a:gd name="T13" fmla="*/ 1121 h 3240"/>
              <a:gd name="T14" fmla="*/ 2 w 3514"/>
              <a:gd name="T15" fmla="*/ 1341 h 3240"/>
              <a:gd name="T16" fmla="*/ 76 w 3514"/>
              <a:gd name="T17" fmla="*/ 1698 h 3240"/>
              <a:gd name="T18" fmla="*/ 231 w 3514"/>
              <a:gd name="T19" fmla="*/ 1977 h 3240"/>
              <a:gd name="T20" fmla="*/ 369 w 3514"/>
              <a:gd name="T21" fmla="*/ 2130 h 3240"/>
              <a:gd name="T22" fmla="*/ 541 w 3514"/>
              <a:gd name="T23" fmla="*/ 2273 h 3240"/>
              <a:gd name="T24" fmla="*/ 876 w 3514"/>
              <a:gd name="T25" fmla="*/ 2473 h 3240"/>
              <a:gd name="T26" fmla="*/ 1105 w 3514"/>
              <a:gd name="T27" fmla="*/ 2555 h 3240"/>
              <a:gd name="T28" fmla="*/ 1108 w 3514"/>
              <a:gd name="T29" fmla="*/ 2559 h 3240"/>
              <a:gd name="T30" fmla="*/ 905 w 3514"/>
              <a:gd name="T31" fmla="*/ 3201 h 3240"/>
              <a:gd name="T32" fmla="*/ 1311 w 3514"/>
              <a:gd name="T33" fmla="*/ 2921 h 3240"/>
              <a:gd name="T34" fmla="*/ 1728 w 3514"/>
              <a:gd name="T35" fmla="*/ 2691 h 3240"/>
              <a:gd name="T36" fmla="*/ 1857 w 3514"/>
              <a:gd name="T37" fmla="*/ 2651 h 3240"/>
              <a:gd name="T38" fmla="*/ 2147 w 3514"/>
              <a:gd name="T39" fmla="*/ 2626 h 3240"/>
              <a:gd name="T40" fmla="*/ 2409 w 3514"/>
              <a:gd name="T41" fmla="*/ 2570 h 3240"/>
              <a:gd name="T42" fmla="*/ 2851 w 3514"/>
              <a:gd name="T43" fmla="*/ 2383 h 3240"/>
              <a:gd name="T44" fmla="*/ 3179 w 3514"/>
              <a:gd name="T45" fmla="*/ 2118 h 3240"/>
              <a:gd name="T46" fmla="*/ 3396 w 3514"/>
              <a:gd name="T47" fmla="*/ 1804 h 3240"/>
              <a:gd name="T48" fmla="*/ 3503 w 3514"/>
              <a:gd name="T49" fmla="*/ 1474 h 3240"/>
              <a:gd name="T50" fmla="*/ 3512 w 3514"/>
              <a:gd name="T51" fmla="*/ 1267 h 3240"/>
              <a:gd name="T52" fmla="*/ 3483 w 3514"/>
              <a:gd name="T53" fmla="*/ 1073 h 3240"/>
              <a:gd name="T54" fmla="*/ 3416 w 3514"/>
              <a:gd name="T55" fmla="*/ 887 h 3240"/>
              <a:gd name="T56" fmla="*/ 3297 w 3514"/>
              <a:gd name="T57" fmla="*/ 685 h 3240"/>
              <a:gd name="T58" fmla="*/ 2995 w 3514"/>
              <a:gd name="T59" fmla="*/ 386 h 3240"/>
              <a:gd name="T60" fmla="*/ 2590 w 3514"/>
              <a:gd name="T61" fmla="*/ 161 h 3240"/>
              <a:gd name="T62" fmla="*/ 2102 w 3514"/>
              <a:gd name="T63" fmla="*/ 28 h 3240"/>
              <a:gd name="T64" fmla="*/ 2308 w 3514"/>
              <a:gd name="T65" fmla="*/ 2149 h 3240"/>
              <a:gd name="T66" fmla="*/ 2021 w 3514"/>
              <a:gd name="T67" fmla="*/ 2310 h 3240"/>
              <a:gd name="T68" fmla="*/ 1686 w 3514"/>
              <a:gd name="T69" fmla="*/ 2381 h 3240"/>
              <a:gd name="T70" fmla="*/ 1500 w 3514"/>
              <a:gd name="T71" fmla="*/ 2307 h 3240"/>
              <a:gd name="T72" fmla="*/ 1914 w 3514"/>
              <a:gd name="T73" fmla="*/ 1629 h 3240"/>
              <a:gd name="T74" fmla="*/ 1724 w 3514"/>
              <a:gd name="T75" fmla="*/ 1721 h 3240"/>
              <a:gd name="T76" fmla="*/ 1389 w 3514"/>
              <a:gd name="T77" fmla="*/ 2035 h 3240"/>
              <a:gd name="T78" fmla="*/ 1107 w 3514"/>
              <a:gd name="T79" fmla="*/ 2302 h 3240"/>
              <a:gd name="T80" fmla="*/ 922 w 3514"/>
              <a:gd name="T81" fmla="*/ 2195 h 3240"/>
              <a:gd name="T82" fmla="*/ 763 w 3514"/>
              <a:gd name="T83" fmla="*/ 2023 h 3240"/>
              <a:gd name="T84" fmla="*/ 645 w 3514"/>
              <a:gd name="T85" fmla="*/ 1760 h 3240"/>
              <a:gd name="T86" fmla="*/ 622 w 3514"/>
              <a:gd name="T87" fmla="*/ 1473 h 3240"/>
              <a:gd name="T88" fmla="*/ 688 w 3514"/>
              <a:gd name="T89" fmla="*/ 1187 h 3240"/>
              <a:gd name="T90" fmla="*/ 840 w 3514"/>
              <a:gd name="T91" fmla="*/ 929 h 3240"/>
              <a:gd name="T92" fmla="*/ 1018 w 3514"/>
              <a:gd name="T93" fmla="*/ 758 h 3240"/>
              <a:gd name="T94" fmla="*/ 1223 w 3514"/>
              <a:gd name="T95" fmla="*/ 639 h 3240"/>
              <a:gd name="T96" fmla="*/ 1437 w 3514"/>
              <a:gd name="T97" fmla="*/ 567 h 3240"/>
              <a:gd name="T98" fmla="*/ 1840 w 3514"/>
              <a:gd name="T99" fmla="*/ 518 h 3240"/>
              <a:gd name="T100" fmla="*/ 2263 w 3514"/>
              <a:gd name="T101" fmla="*/ 507 h 3240"/>
              <a:gd name="T102" fmla="*/ 2604 w 3514"/>
              <a:gd name="T103" fmla="*/ 460 h 3240"/>
              <a:gd name="T104" fmla="*/ 2804 w 3514"/>
              <a:gd name="T105" fmla="*/ 460 h 3240"/>
              <a:gd name="T106" fmla="*/ 2834 w 3514"/>
              <a:gd name="T107" fmla="*/ 800 h 3240"/>
              <a:gd name="T108" fmla="*/ 2810 w 3514"/>
              <a:gd name="T109" fmla="*/ 1189 h 3240"/>
              <a:gd name="T110" fmla="*/ 2708 w 3514"/>
              <a:gd name="T111" fmla="*/ 1584 h 3240"/>
              <a:gd name="T112" fmla="*/ 2606 w 3514"/>
              <a:gd name="T113" fmla="*/ 1797 h 3240"/>
              <a:gd name="T114" fmla="*/ 2463 w 3514"/>
              <a:gd name="T115" fmla="*/ 1997 h 3240"/>
              <a:gd name="T116" fmla="*/ 2308 w 3514"/>
              <a:gd name="T117" fmla="*/ 214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4" h="3240">
                <a:moveTo>
                  <a:pt x="1834" y="2"/>
                </a:moveTo>
                <a:lnTo>
                  <a:pt x="1834" y="2"/>
                </a:lnTo>
                <a:lnTo>
                  <a:pt x="1742" y="0"/>
                </a:lnTo>
                <a:lnTo>
                  <a:pt x="1651" y="0"/>
                </a:lnTo>
                <a:lnTo>
                  <a:pt x="1562" y="5"/>
                </a:lnTo>
                <a:lnTo>
                  <a:pt x="1474" y="12"/>
                </a:lnTo>
                <a:lnTo>
                  <a:pt x="1387" y="23"/>
                </a:lnTo>
                <a:lnTo>
                  <a:pt x="1302" y="37"/>
                </a:lnTo>
                <a:lnTo>
                  <a:pt x="1218" y="54"/>
                </a:lnTo>
                <a:lnTo>
                  <a:pt x="1136" y="74"/>
                </a:lnTo>
                <a:lnTo>
                  <a:pt x="1057" y="98"/>
                </a:lnTo>
                <a:lnTo>
                  <a:pt x="978" y="122"/>
                </a:lnTo>
                <a:lnTo>
                  <a:pt x="902" y="150"/>
                </a:lnTo>
                <a:lnTo>
                  <a:pt x="829" y="181"/>
                </a:lnTo>
                <a:lnTo>
                  <a:pt x="758" y="214"/>
                </a:lnTo>
                <a:lnTo>
                  <a:pt x="690" y="250"/>
                </a:lnTo>
                <a:lnTo>
                  <a:pt x="623" y="288"/>
                </a:lnTo>
                <a:lnTo>
                  <a:pt x="560" y="327"/>
                </a:lnTo>
                <a:lnTo>
                  <a:pt x="499" y="371"/>
                </a:lnTo>
                <a:lnTo>
                  <a:pt x="440" y="415"/>
                </a:lnTo>
                <a:lnTo>
                  <a:pt x="386" y="462"/>
                </a:lnTo>
                <a:lnTo>
                  <a:pt x="333" y="510"/>
                </a:lnTo>
                <a:lnTo>
                  <a:pt x="285" y="561"/>
                </a:lnTo>
                <a:lnTo>
                  <a:pt x="262" y="586"/>
                </a:lnTo>
                <a:lnTo>
                  <a:pt x="240" y="612"/>
                </a:lnTo>
                <a:lnTo>
                  <a:pt x="219" y="640"/>
                </a:lnTo>
                <a:lnTo>
                  <a:pt x="198" y="667"/>
                </a:lnTo>
                <a:lnTo>
                  <a:pt x="180" y="695"/>
                </a:lnTo>
                <a:lnTo>
                  <a:pt x="161" y="722"/>
                </a:lnTo>
                <a:lnTo>
                  <a:pt x="143" y="750"/>
                </a:lnTo>
                <a:lnTo>
                  <a:pt x="127" y="780"/>
                </a:lnTo>
                <a:lnTo>
                  <a:pt x="110" y="809"/>
                </a:lnTo>
                <a:lnTo>
                  <a:pt x="96" y="839"/>
                </a:lnTo>
                <a:lnTo>
                  <a:pt x="82" y="868"/>
                </a:lnTo>
                <a:lnTo>
                  <a:pt x="70" y="899"/>
                </a:lnTo>
                <a:lnTo>
                  <a:pt x="57" y="930"/>
                </a:lnTo>
                <a:lnTo>
                  <a:pt x="47" y="961"/>
                </a:lnTo>
                <a:lnTo>
                  <a:pt x="37" y="992"/>
                </a:lnTo>
                <a:lnTo>
                  <a:pt x="29" y="1023"/>
                </a:lnTo>
                <a:lnTo>
                  <a:pt x="22" y="1056"/>
                </a:lnTo>
                <a:lnTo>
                  <a:pt x="16" y="1088"/>
                </a:lnTo>
                <a:lnTo>
                  <a:pt x="9" y="1121"/>
                </a:lnTo>
                <a:lnTo>
                  <a:pt x="6" y="1153"/>
                </a:lnTo>
                <a:lnTo>
                  <a:pt x="3" y="1186"/>
                </a:lnTo>
                <a:lnTo>
                  <a:pt x="0" y="1220"/>
                </a:lnTo>
                <a:lnTo>
                  <a:pt x="0" y="1220"/>
                </a:lnTo>
                <a:lnTo>
                  <a:pt x="0" y="1280"/>
                </a:lnTo>
                <a:lnTo>
                  <a:pt x="2" y="1341"/>
                </a:lnTo>
                <a:lnTo>
                  <a:pt x="6" y="1401"/>
                </a:lnTo>
                <a:lnTo>
                  <a:pt x="14" y="1462"/>
                </a:lnTo>
                <a:lnTo>
                  <a:pt x="25" y="1521"/>
                </a:lnTo>
                <a:lnTo>
                  <a:pt x="39" y="1581"/>
                </a:lnTo>
                <a:lnTo>
                  <a:pt x="56" y="1640"/>
                </a:lnTo>
                <a:lnTo>
                  <a:pt x="76" y="1698"/>
                </a:lnTo>
                <a:lnTo>
                  <a:pt x="101" y="1756"/>
                </a:lnTo>
                <a:lnTo>
                  <a:pt x="127" y="1812"/>
                </a:lnTo>
                <a:lnTo>
                  <a:pt x="158" y="1868"/>
                </a:lnTo>
                <a:lnTo>
                  <a:pt x="192" y="1922"/>
                </a:lnTo>
                <a:lnTo>
                  <a:pt x="212" y="1950"/>
                </a:lnTo>
                <a:lnTo>
                  <a:pt x="231" y="1977"/>
                </a:lnTo>
                <a:lnTo>
                  <a:pt x="251" y="2003"/>
                </a:lnTo>
                <a:lnTo>
                  <a:pt x="273" y="2029"/>
                </a:lnTo>
                <a:lnTo>
                  <a:pt x="296" y="2054"/>
                </a:lnTo>
                <a:lnTo>
                  <a:pt x="319" y="2080"/>
                </a:lnTo>
                <a:lnTo>
                  <a:pt x="344" y="2105"/>
                </a:lnTo>
                <a:lnTo>
                  <a:pt x="369" y="2130"/>
                </a:lnTo>
                <a:lnTo>
                  <a:pt x="369" y="2130"/>
                </a:lnTo>
                <a:lnTo>
                  <a:pt x="403" y="2161"/>
                </a:lnTo>
                <a:lnTo>
                  <a:pt x="439" y="2190"/>
                </a:lnTo>
                <a:lnTo>
                  <a:pt x="473" y="2220"/>
                </a:lnTo>
                <a:lnTo>
                  <a:pt x="507" y="2246"/>
                </a:lnTo>
                <a:lnTo>
                  <a:pt x="541" y="2273"/>
                </a:lnTo>
                <a:lnTo>
                  <a:pt x="574" y="2297"/>
                </a:lnTo>
                <a:lnTo>
                  <a:pt x="639" y="2342"/>
                </a:lnTo>
                <a:lnTo>
                  <a:pt x="702" y="2381"/>
                </a:lnTo>
                <a:lnTo>
                  <a:pt x="764" y="2415"/>
                </a:lnTo>
                <a:lnTo>
                  <a:pt x="822" y="2446"/>
                </a:lnTo>
                <a:lnTo>
                  <a:pt x="876" y="2473"/>
                </a:lnTo>
                <a:lnTo>
                  <a:pt x="925" y="2494"/>
                </a:lnTo>
                <a:lnTo>
                  <a:pt x="969" y="2511"/>
                </a:lnTo>
                <a:lnTo>
                  <a:pt x="1009" y="2527"/>
                </a:lnTo>
                <a:lnTo>
                  <a:pt x="1042" y="2538"/>
                </a:lnTo>
                <a:lnTo>
                  <a:pt x="1088" y="2552"/>
                </a:lnTo>
                <a:lnTo>
                  <a:pt x="1105" y="2555"/>
                </a:lnTo>
                <a:lnTo>
                  <a:pt x="1105" y="2555"/>
                </a:lnTo>
                <a:lnTo>
                  <a:pt x="1108" y="2556"/>
                </a:lnTo>
                <a:lnTo>
                  <a:pt x="1108" y="2558"/>
                </a:lnTo>
                <a:lnTo>
                  <a:pt x="1108" y="2558"/>
                </a:lnTo>
                <a:lnTo>
                  <a:pt x="1108" y="2559"/>
                </a:lnTo>
                <a:lnTo>
                  <a:pt x="1108" y="2559"/>
                </a:lnTo>
                <a:lnTo>
                  <a:pt x="1107" y="2561"/>
                </a:lnTo>
                <a:lnTo>
                  <a:pt x="1107" y="2561"/>
                </a:lnTo>
                <a:lnTo>
                  <a:pt x="586" y="3240"/>
                </a:lnTo>
                <a:lnTo>
                  <a:pt x="857" y="3240"/>
                </a:lnTo>
                <a:lnTo>
                  <a:pt x="857" y="3240"/>
                </a:lnTo>
                <a:lnTo>
                  <a:pt x="905" y="3201"/>
                </a:lnTo>
                <a:lnTo>
                  <a:pt x="961" y="3159"/>
                </a:lnTo>
                <a:lnTo>
                  <a:pt x="1023" y="3114"/>
                </a:lnTo>
                <a:lnTo>
                  <a:pt x="1091" y="3066"/>
                </a:lnTo>
                <a:lnTo>
                  <a:pt x="1163" y="3018"/>
                </a:lnTo>
                <a:lnTo>
                  <a:pt x="1237" y="2969"/>
                </a:lnTo>
                <a:lnTo>
                  <a:pt x="1311" y="2921"/>
                </a:lnTo>
                <a:lnTo>
                  <a:pt x="1387" y="2874"/>
                </a:lnTo>
                <a:lnTo>
                  <a:pt x="1463" y="2829"/>
                </a:lnTo>
                <a:lnTo>
                  <a:pt x="1536" y="2789"/>
                </a:lnTo>
                <a:lnTo>
                  <a:pt x="1606" y="2750"/>
                </a:lnTo>
                <a:lnTo>
                  <a:pt x="1669" y="2718"/>
                </a:lnTo>
                <a:lnTo>
                  <a:pt x="1728" y="2691"/>
                </a:lnTo>
                <a:lnTo>
                  <a:pt x="1781" y="2670"/>
                </a:lnTo>
                <a:lnTo>
                  <a:pt x="1803" y="2662"/>
                </a:lnTo>
                <a:lnTo>
                  <a:pt x="1824" y="2657"/>
                </a:lnTo>
                <a:lnTo>
                  <a:pt x="1841" y="2652"/>
                </a:lnTo>
                <a:lnTo>
                  <a:pt x="1857" y="2651"/>
                </a:lnTo>
                <a:lnTo>
                  <a:pt x="1857" y="2651"/>
                </a:lnTo>
                <a:lnTo>
                  <a:pt x="1908" y="2649"/>
                </a:lnTo>
                <a:lnTo>
                  <a:pt x="1958" y="2646"/>
                </a:lnTo>
                <a:lnTo>
                  <a:pt x="2006" y="2643"/>
                </a:lnTo>
                <a:lnTo>
                  <a:pt x="2054" y="2639"/>
                </a:lnTo>
                <a:lnTo>
                  <a:pt x="2100" y="2632"/>
                </a:lnTo>
                <a:lnTo>
                  <a:pt x="2147" y="2626"/>
                </a:lnTo>
                <a:lnTo>
                  <a:pt x="2193" y="2618"/>
                </a:lnTo>
                <a:lnTo>
                  <a:pt x="2238" y="2611"/>
                </a:lnTo>
                <a:lnTo>
                  <a:pt x="2282" y="2601"/>
                </a:lnTo>
                <a:lnTo>
                  <a:pt x="2325" y="2592"/>
                </a:lnTo>
                <a:lnTo>
                  <a:pt x="2369" y="2581"/>
                </a:lnTo>
                <a:lnTo>
                  <a:pt x="2409" y="2570"/>
                </a:lnTo>
                <a:lnTo>
                  <a:pt x="2491" y="2545"/>
                </a:lnTo>
                <a:lnTo>
                  <a:pt x="2568" y="2518"/>
                </a:lnTo>
                <a:lnTo>
                  <a:pt x="2644" y="2488"/>
                </a:lnTo>
                <a:lnTo>
                  <a:pt x="2716" y="2454"/>
                </a:lnTo>
                <a:lnTo>
                  <a:pt x="2784" y="2420"/>
                </a:lnTo>
                <a:lnTo>
                  <a:pt x="2851" y="2383"/>
                </a:lnTo>
                <a:lnTo>
                  <a:pt x="2913" y="2342"/>
                </a:lnTo>
                <a:lnTo>
                  <a:pt x="2971" y="2301"/>
                </a:lnTo>
                <a:lnTo>
                  <a:pt x="3029" y="2257"/>
                </a:lnTo>
                <a:lnTo>
                  <a:pt x="3082" y="2212"/>
                </a:lnTo>
                <a:lnTo>
                  <a:pt x="3133" y="2166"/>
                </a:lnTo>
                <a:lnTo>
                  <a:pt x="3179" y="2118"/>
                </a:lnTo>
                <a:lnTo>
                  <a:pt x="3223" y="2068"/>
                </a:lnTo>
                <a:lnTo>
                  <a:pt x="3264" y="2017"/>
                </a:lnTo>
                <a:lnTo>
                  <a:pt x="3302" y="1964"/>
                </a:lnTo>
                <a:lnTo>
                  <a:pt x="3337" y="1911"/>
                </a:lnTo>
                <a:lnTo>
                  <a:pt x="3368" y="1859"/>
                </a:lnTo>
                <a:lnTo>
                  <a:pt x="3396" y="1804"/>
                </a:lnTo>
                <a:lnTo>
                  <a:pt x="3423" y="1750"/>
                </a:lnTo>
                <a:lnTo>
                  <a:pt x="3444" y="1694"/>
                </a:lnTo>
                <a:lnTo>
                  <a:pt x="3464" y="1640"/>
                </a:lnTo>
                <a:lnTo>
                  <a:pt x="3480" y="1584"/>
                </a:lnTo>
                <a:lnTo>
                  <a:pt x="3492" y="1530"/>
                </a:lnTo>
                <a:lnTo>
                  <a:pt x="3503" y="1474"/>
                </a:lnTo>
                <a:lnTo>
                  <a:pt x="3509" y="1420"/>
                </a:lnTo>
                <a:lnTo>
                  <a:pt x="3514" y="1366"/>
                </a:lnTo>
                <a:lnTo>
                  <a:pt x="3514" y="1366"/>
                </a:lnTo>
                <a:lnTo>
                  <a:pt x="3514" y="1333"/>
                </a:lnTo>
                <a:lnTo>
                  <a:pt x="3514" y="1299"/>
                </a:lnTo>
                <a:lnTo>
                  <a:pt x="3512" y="1267"/>
                </a:lnTo>
                <a:lnTo>
                  <a:pt x="3511" y="1234"/>
                </a:lnTo>
                <a:lnTo>
                  <a:pt x="3508" y="1201"/>
                </a:lnTo>
                <a:lnTo>
                  <a:pt x="3503" y="1169"/>
                </a:lnTo>
                <a:lnTo>
                  <a:pt x="3497" y="1136"/>
                </a:lnTo>
                <a:lnTo>
                  <a:pt x="3491" y="1104"/>
                </a:lnTo>
                <a:lnTo>
                  <a:pt x="3483" y="1073"/>
                </a:lnTo>
                <a:lnTo>
                  <a:pt x="3474" y="1040"/>
                </a:lnTo>
                <a:lnTo>
                  <a:pt x="3464" y="1009"/>
                </a:lnTo>
                <a:lnTo>
                  <a:pt x="3454" y="978"/>
                </a:lnTo>
                <a:lnTo>
                  <a:pt x="3443" y="947"/>
                </a:lnTo>
                <a:lnTo>
                  <a:pt x="3430" y="918"/>
                </a:lnTo>
                <a:lnTo>
                  <a:pt x="3416" y="887"/>
                </a:lnTo>
                <a:lnTo>
                  <a:pt x="3402" y="857"/>
                </a:lnTo>
                <a:lnTo>
                  <a:pt x="3387" y="828"/>
                </a:lnTo>
                <a:lnTo>
                  <a:pt x="3370" y="798"/>
                </a:lnTo>
                <a:lnTo>
                  <a:pt x="3353" y="770"/>
                </a:lnTo>
                <a:lnTo>
                  <a:pt x="3336" y="741"/>
                </a:lnTo>
                <a:lnTo>
                  <a:pt x="3297" y="685"/>
                </a:lnTo>
                <a:lnTo>
                  <a:pt x="3254" y="631"/>
                </a:lnTo>
                <a:lnTo>
                  <a:pt x="3209" y="578"/>
                </a:lnTo>
                <a:lnTo>
                  <a:pt x="3161" y="529"/>
                </a:lnTo>
                <a:lnTo>
                  <a:pt x="3108" y="479"/>
                </a:lnTo>
                <a:lnTo>
                  <a:pt x="3054" y="431"/>
                </a:lnTo>
                <a:lnTo>
                  <a:pt x="2995" y="386"/>
                </a:lnTo>
                <a:lnTo>
                  <a:pt x="2934" y="343"/>
                </a:lnTo>
                <a:lnTo>
                  <a:pt x="2871" y="302"/>
                </a:lnTo>
                <a:lnTo>
                  <a:pt x="2804" y="264"/>
                </a:lnTo>
                <a:lnTo>
                  <a:pt x="2736" y="226"/>
                </a:lnTo>
                <a:lnTo>
                  <a:pt x="2665" y="192"/>
                </a:lnTo>
                <a:lnTo>
                  <a:pt x="2590" y="161"/>
                </a:lnTo>
                <a:lnTo>
                  <a:pt x="2514" y="132"/>
                </a:lnTo>
                <a:lnTo>
                  <a:pt x="2437" y="105"/>
                </a:lnTo>
                <a:lnTo>
                  <a:pt x="2356" y="81"/>
                </a:lnTo>
                <a:lnTo>
                  <a:pt x="2274" y="60"/>
                </a:lnTo>
                <a:lnTo>
                  <a:pt x="2189" y="42"/>
                </a:lnTo>
                <a:lnTo>
                  <a:pt x="2102" y="28"/>
                </a:lnTo>
                <a:lnTo>
                  <a:pt x="2015" y="16"/>
                </a:lnTo>
                <a:lnTo>
                  <a:pt x="1925" y="8"/>
                </a:lnTo>
                <a:lnTo>
                  <a:pt x="1834" y="2"/>
                </a:lnTo>
                <a:lnTo>
                  <a:pt x="1834" y="2"/>
                </a:lnTo>
                <a:close/>
                <a:moveTo>
                  <a:pt x="2308" y="2149"/>
                </a:moveTo>
                <a:lnTo>
                  <a:pt x="2308" y="2149"/>
                </a:lnTo>
                <a:lnTo>
                  <a:pt x="2265" y="2181"/>
                </a:lnTo>
                <a:lnTo>
                  <a:pt x="2220" y="2212"/>
                </a:lnTo>
                <a:lnTo>
                  <a:pt x="2173" y="2240"/>
                </a:lnTo>
                <a:lnTo>
                  <a:pt x="2124" y="2265"/>
                </a:lnTo>
                <a:lnTo>
                  <a:pt x="2074" y="2288"/>
                </a:lnTo>
                <a:lnTo>
                  <a:pt x="2021" y="2310"/>
                </a:lnTo>
                <a:lnTo>
                  <a:pt x="1967" y="2327"/>
                </a:lnTo>
                <a:lnTo>
                  <a:pt x="1913" y="2342"/>
                </a:lnTo>
                <a:lnTo>
                  <a:pt x="1857" y="2356"/>
                </a:lnTo>
                <a:lnTo>
                  <a:pt x="1801" y="2367"/>
                </a:lnTo>
                <a:lnTo>
                  <a:pt x="1744" y="2375"/>
                </a:lnTo>
                <a:lnTo>
                  <a:pt x="1686" y="2381"/>
                </a:lnTo>
                <a:lnTo>
                  <a:pt x="1629" y="2386"/>
                </a:lnTo>
                <a:lnTo>
                  <a:pt x="1572" y="2387"/>
                </a:lnTo>
                <a:lnTo>
                  <a:pt x="1514" y="2386"/>
                </a:lnTo>
                <a:lnTo>
                  <a:pt x="1457" y="2383"/>
                </a:lnTo>
                <a:lnTo>
                  <a:pt x="1457" y="2383"/>
                </a:lnTo>
                <a:lnTo>
                  <a:pt x="1500" y="2307"/>
                </a:lnTo>
                <a:lnTo>
                  <a:pt x="1542" y="2231"/>
                </a:lnTo>
                <a:lnTo>
                  <a:pt x="1629" y="2084"/>
                </a:lnTo>
                <a:lnTo>
                  <a:pt x="1714" y="1944"/>
                </a:lnTo>
                <a:lnTo>
                  <a:pt x="1793" y="1818"/>
                </a:lnTo>
                <a:lnTo>
                  <a:pt x="1862" y="1713"/>
                </a:lnTo>
                <a:lnTo>
                  <a:pt x="1914" y="1629"/>
                </a:lnTo>
                <a:lnTo>
                  <a:pt x="1962" y="1558"/>
                </a:lnTo>
                <a:lnTo>
                  <a:pt x="1925" y="1558"/>
                </a:lnTo>
                <a:lnTo>
                  <a:pt x="1925" y="1558"/>
                </a:lnTo>
                <a:lnTo>
                  <a:pt x="1879" y="1594"/>
                </a:lnTo>
                <a:lnTo>
                  <a:pt x="1810" y="1648"/>
                </a:lnTo>
                <a:lnTo>
                  <a:pt x="1724" y="1721"/>
                </a:lnTo>
                <a:lnTo>
                  <a:pt x="1674" y="1764"/>
                </a:lnTo>
                <a:lnTo>
                  <a:pt x="1621" y="1811"/>
                </a:lnTo>
                <a:lnTo>
                  <a:pt x="1567" y="1862"/>
                </a:lnTo>
                <a:lnTo>
                  <a:pt x="1510" y="1916"/>
                </a:lnTo>
                <a:lnTo>
                  <a:pt x="1449" y="1973"/>
                </a:lnTo>
                <a:lnTo>
                  <a:pt x="1389" y="2035"/>
                </a:lnTo>
                <a:lnTo>
                  <a:pt x="1327" y="2101"/>
                </a:lnTo>
                <a:lnTo>
                  <a:pt x="1265" y="2169"/>
                </a:lnTo>
                <a:lnTo>
                  <a:pt x="1203" y="2240"/>
                </a:lnTo>
                <a:lnTo>
                  <a:pt x="1141" y="2315"/>
                </a:lnTo>
                <a:lnTo>
                  <a:pt x="1141" y="2315"/>
                </a:lnTo>
                <a:lnTo>
                  <a:pt x="1107" y="2302"/>
                </a:lnTo>
                <a:lnTo>
                  <a:pt x="1073" y="2287"/>
                </a:lnTo>
                <a:lnTo>
                  <a:pt x="1040" y="2271"/>
                </a:lnTo>
                <a:lnTo>
                  <a:pt x="1009" y="2254"/>
                </a:lnTo>
                <a:lnTo>
                  <a:pt x="978" y="2235"/>
                </a:lnTo>
                <a:lnTo>
                  <a:pt x="950" y="2217"/>
                </a:lnTo>
                <a:lnTo>
                  <a:pt x="922" y="2195"/>
                </a:lnTo>
                <a:lnTo>
                  <a:pt x="896" y="2173"/>
                </a:lnTo>
                <a:lnTo>
                  <a:pt x="896" y="2173"/>
                </a:lnTo>
                <a:lnTo>
                  <a:pt x="859" y="2139"/>
                </a:lnTo>
                <a:lnTo>
                  <a:pt x="823" y="2102"/>
                </a:lnTo>
                <a:lnTo>
                  <a:pt x="792" y="2063"/>
                </a:lnTo>
                <a:lnTo>
                  <a:pt x="763" y="2023"/>
                </a:lnTo>
                <a:lnTo>
                  <a:pt x="736" y="1981"/>
                </a:lnTo>
                <a:lnTo>
                  <a:pt x="713" y="1939"/>
                </a:lnTo>
                <a:lnTo>
                  <a:pt x="691" y="1896"/>
                </a:lnTo>
                <a:lnTo>
                  <a:pt x="673" y="1851"/>
                </a:lnTo>
                <a:lnTo>
                  <a:pt x="657" y="1806"/>
                </a:lnTo>
                <a:lnTo>
                  <a:pt x="645" y="1760"/>
                </a:lnTo>
                <a:lnTo>
                  <a:pt x="634" y="1711"/>
                </a:lnTo>
                <a:lnTo>
                  <a:pt x="626" y="1665"/>
                </a:lnTo>
                <a:lnTo>
                  <a:pt x="622" y="1617"/>
                </a:lnTo>
                <a:lnTo>
                  <a:pt x="618" y="1569"/>
                </a:lnTo>
                <a:lnTo>
                  <a:pt x="620" y="1521"/>
                </a:lnTo>
                <a:lnTo>
                  <a:pt x="622" y="1473"/>
                </a:lnTo>
                <a:lnTo>
                  <a:pt x="626" y="1425"/>
                </a:lnTo>
                <a:lnTo>
                  <a:pt x="634" y="1377"/>
                </a:lnTo>
                <a:lnTo>
                  <a:pt x="645" y="1329"/>
                </a:lnTo>
                <a:lnTo>
                  <a:pt x="657" y="1280"/>
                </a:lnTo>
                <a:lnTo>
                  <a:pt x="671" y="1234"/>
                </a:lnTo>
                <a:lnTo>
                  <a:pt x="688" y="1187"/>
                </a:lnTo>
                <a:lnTo>
                  <a:pt x="708" y="1143"/>
                </a:lnTo>
                <a:lnTo>
                  <a:pt x="730" y="1098"/>
                </a:lnTo>
                <a:lnTo>
                  <a:pt x="755" y="1054"/>
                </a:lnTo>
                <a:lnTo>
                  <a:pt x="781" y="1011"/>
                </a:lnTo>
                <a:lnTo>
                  <a:pt x="809" y="969"/>
                </a:lnTo>
                <a:lnTo>
                  <a:pt x="840" y="929"/>
                </a:lnTo>
                <a:lnTo>
                  <a:pt x="874" y="890"/>
                </a:lnTo>
                <a:lnTo>
                  <a:pt x="908" y="853"/>
                </a:lnTo>
                <a:lnTo>
                  <a:pt x="947" y="817"/>
                </a:lnTo>
                <a:lnTo>
                  <a:pt x="986" y="783"/>
                </a:lnTo>
                <a:lnTo>
                  <a:pt x="986" y="783"/>
                </a:lnTo>
                <a:lnTo>
                  <a:pt x="1018" y="758"/>
                </a:lnTo>
                <a:lnTo>
                  <a:pt x="1051" y="735"/>
                </a:lnTo>
                <a:lnTo>
                  <a:pt x="1085" y="712"/>
                </a:lnTo>
                <a:lnTo>
                  <a:pt x="1119" y="691"/>
                </a:lnTo>
                <a:lnTo>
                  <a:pt x="1153" y="673"/>
                </a:lnTo>
                <a:lnTo>
                  <a:pt x="1187" y="654"/>
                </a:lnTo>
                <a:lnTo>
                  <a:pt x="1223" y="639"/>
                </a:lnTo>
                <a:lnTo>
                  <a:pt x="1259" y="623"/>
                </a:lnTo>
                <a:lnTo>
                  <a:pt x="1293" y="609"/>
                </a:lnTo>
                <a:lnTo>
                  <a:pt x="1328" y="597"/>
                </a:lnTo>
                <a:lnTo>
                  <a:pt x="1366" y="586"/>
                </a:lnTo>
                <a:lnTo>
                  <a:pt x="1401" y="577"/>
                </a:lnTo>
                <a:lnTo>
                  <a:pt x="1437" y="567"/>
                </a:lnTo>
                <a:lnTo>
                  <a:pt x="1474" y="558"/>
                </a:lnTo>
                <a:lnTo>
                  <a:pt x="1547" y="546"/>
                </a:lnTo>
                <a:lnTo>
                  <a:pt x="1620" y="535"/>
                </a:lnTo>
                <a:lnTo>
                  <a:pt x="1694" y="527"/>
                </a:lnTo>
                <a:lnTo>
                  <a:pt x="1767" y="521"/>
                </a:lnTo>
                <a:lnTo>
                  <a:pt x="1840" y="518"/>
                </a:lnTo>
                <a:lnTo>
                  <a:pt x="1911" y="516"/>
                </a:lnTo>
                <a:lnTo>
                  <a:pt x="1984" y="515"/>
                </a:lnTo>
                <a:lnTo>
                  <a:pt x="2124" y="513"/>
                </a:lnTo>
                <a:lnTo>
                  <a:pt x="2124" y="513"/>
                </a:lnTo>
                <a:lnTo>
                  <a:pt x="2195" y="512"/>
                </a:lnTo>
                <a:lnTo>
                  <a:pt x="2263" y="507"/>
                </a:lnTo>
                <a:lnTo>
                  <a:pt x="2328" y="501"/>
                </a:lnTo>
                <a:lnTo>
                  <a:pt x="2392" y="495"/>
                </a:lnTo>
                <a:lnTo>
                  <a:pt x="2451" y="487"/>
                </a:lnTo>
                <a:lnTo>
                  <a:pt x="2505" y="477"/>
                </a:lnTo>
                <a:lnTo>
                  <a:pt x="2556" y="470"/>
                </a:lnTo>
                <a:lnTo>
                  <a:pt x="2604" y="460"/>
                </a:lnTo>
                <a:lnTo>
                  <a:pt x="2683" y="442"/>
                </a:lnTo>
                <a:lnTo>
                  <a:pt x="2744" y="426"/>
                </a:lnTo>
                <a:lnTo>
                  <a:pt x="2781" y="415"/>
                </a:lnTo>
                <a:lnTo>
                  <a:pt x="2795" y="411"/>
                </a:lnTo>
                <a:lnTo>
                  <a:pt x="2795" y="411"/>
                </a:lnTo>
                <a:lnTo>
                  <a:pt x="2804" y="460"/>
                </a:lnTo>
                <a:lnTo>
                  <a:pt x="2812" y="519"/>
                </a:lnTo>
                <a:lnTo>
                  <a:pt x="2821" y="597"/>
                </a:lnTo>
                <a:lnTo>
                  <a:pt x="2826" y="642"/>
                </a:lnTo>
                <a:lnTo>
                  <a:pt x="2829" y="691"/>
                </a:lnTo>
                <a:lnTo>
                  <a:pt x="2832" y="744"/>
                </a:lnTo>
                <a:lnTo>
                  <a:pt x="2834" y="800"/>
                </a:lnTo>
                <a:lnTo>
                  <a:pt x="2834" y="859"/>
                </a:lnTo>
                <a:lnTo>
                  <a:pt x="2834" y="921"/>
                </a:lnTo>
                <a:lnTo>
                  <a:pt x="2830" y="986"/>
                </a:lnTo>
                <a:lnTo>
                  <a:pt x="2826" y="1053"/>
                </a:lnTo>
                <a:lnTo>
                  <a:pt x="2820" y="1119"/>
                </a:lnTo>
                <a:lnTo>
                  <a:pt x="2810" y="1189"/>
                </a:lnTo>
                <a:lnTo>
                  <a:pt x="2798" y="1260"/>
                </a:lnTo>
                <a:lnTo>
                  <a:pt x="2784" y="1332"/>
                </a:lnTo>
                <a:lnTo>
                  <a:pt x="2767" y="1405"/>
                </a:lnTo>
                <a:lnTo>
                  <a:pt x="2745" y="1476"/>
                </a:lnTo>
                <a:lnTo>
                  <a:pt x="2722" y="1549"/>
                </a:lnTo>
                <a:lnTo>
                  <a:pt x="2708" y="1584"/>
                </a:lnTo>
                <a:lnTo>
                  <a:pt x="2694" y="1622"/>
                </a:lnTo>
                <a:lnTo>
                  <a:pt x="2679" y="1657"/>
                </a:lnTo>
                <a:lnTo>
                  <a:pt x="2661" y="1693"/>
                </a:lnTo>
                <a:lnTo>
                  <a:pt x="2644" y="1727"/>
                </a:lnTo>
                <a:lnTo>
                  <a:pt x="2626" y="1763"/>
                </a:lnTo>
                <a:lnTo>
                  <a:pt x="2606" y="1797"/>
                </a:lnTo>
                <a:lnTo>
                  <a:pt x="2584" y="1832"/>
                </a:lnTo>
                <a:lnTo>
                  <a:pt x="2562" y="1866"/>
                </a:lnTo>
                <a:lnTo>
                  <a:pt x="2539" y="1899"/>
                </a:lnTo>
                <a:lnTo>
                  <a:pt x="2516" y="1933"/>
                </a:lnTo>
                <a:lnTo>
                  <a:pt x="2489" y="1966"/>
                </a:lnTo>
                <a:lnTo>
                  <a:pt x="2463" y="1997"/>
                </a:lnTo>
                <a:lnTo>
                  <a:pt x="2434" y="2029"/>
                </a:lnTo>
                <a:lnTo>
                  <a:pt x="2404" y="2060"/>
                </a:lnTo>
                <a:lnTo>
                  <a:pt x="2373" y="2090"/>
                </a:lnTo>
                <a:lnTo>
                  <a:pt x="2342" y="2119"/>
                </a:lnTo>
                <a:lnTo>
                  <a:pt x="2308" y="2149"/>
                </a:lnTo>
                <a:lnTo>
                  <a:pt x="2308" y="21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B931221-06D7-47DC-858C-0577E9D0C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44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pi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631339" y="71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 </a:t>
            </a:r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6154967" y="-2639610"/>
            <a:ext cx="8458411" cy="7798876"/>
          </a:xfrm>
          <a:custGeom>
            <a:avLst/>
            <a:gdLst>
              <a:gd name="T0" fmla="*/ 1474 w 3514"/>
              <a:gd name="T1" fmla="*/ 12 h 3240"/>
              <a:gd name="T2" fmla="*/ 978 w 3514"/>
              <a:gd name="T3" fmla="*/ 122 h 3240"/>
              <a:gd name="T4" fmla="*/ 560 w 3514"/>
              <a:gd name="T5" fmla="*/ 327 h 3240"/>
              <a:gd name="T6" fmla="*/ 262 w 3514"/>
              <a:gd name="T7" fmla="*/ 586 h 3240"/>
              <a:gd name="T8" fmla="*/ 143 w 3514"/>
              <a:gd name="T9" fmla="*/ 750 h 3240"/>
              <a:gd name="T10" fmla="*/ 57 w 3514"/>
              <a:gd name="T11" fmla="*/ 930 h 3240"/>
              <a:gd name="T12" fmla="*/ 9 w 3514"/>
              <a:gd name="T13" fmla="*/ 1121 h 3240"/>
              <a:gd name="T14" fmla="*/ 2 w 3514"/>
              <a:gd name="T15" fmla="*/ 1341 h 3240"/>
              <a:gd name="T16" fmla="*/ 76 w 3514"/>
              <a:gd name="T17" fmla="*/ 1698 h 3240"/>
              <a:gd name="T18" fmla="*/ 231 w 3514"/>
              <a:gd name="T19" fmla="*/ 1977 h 3240"/>
              <a:gd name="T20" fmla="*/ 369 w 3514"/>
              <a:gd name="T21" fmla="*/ 2130 h 3240"/>
              <a:gd name="T22" fmla="*/ 541 w 3514"/>
              <a:gd name="T23" fmla="*/ 2273 h 3240"/>
              <a:gd name="T24" fmla="*/ 876 w 3514"/>
              <a:gd name="T25" fmla="*/ 2473 h 3240"/>
              <a:gd name="T26" fmla="*/ 1105 w 3514"/>
              <a:gd name="T27" fmla="*/ 2555 h 3240"/>
              <a:gd name="T28" fmla="*/ 1108 w 3514"/>
              <a:gd name="T29" fmla="*/ 2559 h 3240"/>
              <a:gd name="T30" fmla="*/ 905 w 3514"/>
              <a:gd name="T31" fmla="*/ 3201 h 3240"/>
              <a:gd name="T32" fmla="*/ 1311 w 3514"/>
              <a:gd name="T33" fmla="*/ 2921 h 3240"/>
              <a:gd name="T34" fmla="*/ 1728 w 3514"/>
              <a:gd name="T35" fmla="*/ 2691 h 3240"/>
              <a:gd name="T36" fmla="*/ 1857 w 3514"/>
              <a:gd name="T37" fmla="*/ 2651 h 3240"/>
              <a:gd name="T38" fmla="*/ 2147 w 3514"/>
              <a:gd name="T39" fmla="*/ 2626 h 3240"/>
              <a:gd name="T40" fmla="*/ 2409 w 3514"/>
              <a:gd name="T41" fmla="*/ 2570 h 3240"/>
              <a:gd name="T42" fmla="*/ 2851 w 3514"/>
              <a:gd name="T43" fmla="*/ 2383 h 3240"/>
              <a:gd name="T44" fmla="*/ 3179 w 3514"/>
              <a:gd name="T45" fmla="*/ 2118 h 3240"/>
              <a:gd name="T46" fmla="*/ 3396 w 3514"/>
              <a:gd name="T47" fmla="*/ 1804 h 3240"/>
              <a:gd name="T48" fmla="*/ 3503 w 3514"/>
              <a:gd name="T49" fmla="*/ 1474 h 3240"/>
              <a:gd name="T50" fmla="*/ 3512 w 3514"/>
              <a:gd name="T51" fmla="*/ 1267 h 3240"/>
              <a:gd name="T52" fmla="*/ 3483 w 3514"/>
              <a:gd name="T53" fmla="*/ 1073 h 3240"/>
              <a:gd name="T54" fmla="*/ 3416 w 3514"/>
              <a:gd name="T55" fmla="*/ 887 h 3240"/>
              <a:gd name="T56" fmla="*/ 3297 w 3514"/>
              <a:gd name="T57" fmla="*/ 685 h 3240"/>
              <a:gd name="T58" fmla="*/ 2995 w 3514"/>
              <a:gd name="T59" fmla="*/ 386 h 3240"/>
              <a:gd name="T60" fmla="*/ 2590 w 3514"/>
              <a:gd name="T61" fmla="*/ 161 h 3240"/>
              <a:gd name="T62" fmla="*/ 2102 w 3514"/>
              <a:gd name="T63" fmla="*/ 28 h 3240"/>
              <a:gd name="T64" fmla="*/ 2308 w 3514"/>
              <a:gd name="T65" fmla="*/ 2149 h 3240"/>
              <a:gd name="T66" fmla="*/ 2021 w 3514"/>
              <a:gd name="T67" fmla="*/ 2310 h 3240"/>
              <a:gd name="T68" fmla="*/ 1686 w 3514"/>
              <a:gd name="T69" fmla="*/ 2381 h 3240"/>
              <a:gd name="T70" fmla="*/ 1500 w 3514"/>
              <a:gd name="T71" fmla="*/ 2307 h 3240"/>
              <a:gd name="T72" fmla="*/ 1914 w 3514"/>
              <a:gd name="T73" fmla="*/ 1629 h 3240"/>
              <a:gd name="T74" fmla="*/ 1724 w 3514"/>
              <a:gd name="T75" fmla="*/ 1721 h 3240"/>
              <a:gd name="T76" fmla="*/ 1389 w 3514"/>
              <a:gd name="T77" fmla="*/ 2035 h 3240"/>
              <a:gd name="T78" fmla="*/ 1107 w 3514"/>
              <a:gd name="T79" fmla="*/ 2302 h 3240"/>
              <a:gd name="T80" fmla="*/ 922 w 3514"/>
              <a:gd name="T81" fmla="*/ 2195 h 3240"/>
              <a:gd name="T82" fmla="*/ 763 w 3514"/>
              <a:gd name="T83" fmla="*/ 2023 h 3240"/>
              <a:gd name="T84" fmla="*/ 645 w 3514"/>
              <a:gd name="T85" fmla="*/ 1760 h 3240"/>
              <a:gd name="T86" fmla="*/ 622 w 3514"/>
              <a:gd name="T87" fmla="*/ 1473 h 3240"/>
              <a:gd name="T88" fmla="*/ 688 w 3514"/>
              <a:gd name="T89" fmla="*/ 1187 h 3240"/>
              <a:gd name="T90" fmla="*/ 840 w 3514"/>
              <a:gd name="T91" fmla="*/ 929 h 3240"/>
              <a:gd name="T92" fmla="*/ 1018 w 3514"/>
              <a:gd name="T93" fmla="*/ 758 h 3240"/>
              <a:gd name="T94" fmla="*/ 1223 w 3514"/>
              <a:gd name="T95" fmla="*/ 639 h 3240"/>
              <a:gd name="T96" fmla="*/ 1437 w 3514"/>
              <a:gd name="T97" fmla="*/ 567 h 3240"/>
              <a:gd name="T98" fmla="*/ 1840 w 3514"/>
              <a:gd name="T99" fmla="*/ 518 h 3240"/>
              <a:gd name="T100" fmla="*/ 2263 w 3514"/>
              <a:gd name="T101" fmla="*/ 507 h 3240"/>
              <a:gd name="T102" fmla="*/ 2604 w 3514"/>
              <a:gd name="T103" fmla="*/ 460 h 3240"/>
              <a:gd name="T104" fmla="*/ 2804 w 3514"/>
              <a:gd name="T105" fmla="*/ 460 h 3240"/>
              <a:gd name="T106" fmla="*/ 2834 w 3514"/>
              <a:gd name="T107" fmla="*/ 800 h 3240"/>
              <a:gd name="T108" fmla="*/ 2810 w 3514"/>
              <a:gd name="T109" fmla="*/ 1189 h 3240"/>
              <a:gd name="T110" fmla="*/ 2708 w 3514"/>
              <a:gd name="T111" fmla="*/ 1584 h 3240"/>
              <a:gd name="T112" fmla="*/ 2606 w 3514"/>
              <a:gd name="T113" fmla="*/ 1797 h 3240"/>
              <a:gd name="T114" fmla="*/ 2463 w 3514"/>
              <a:gd name="T115" fmla="*/ 1997 h 3240"/>
              <a:gd name="T116" fmla="*/ 2308 w 3514"/>
              <a:gd name="T117" fmla="*/ 214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4" h="3240">
                <a:moveTo>
                  <a:pt x="1834" y="2"/>
                </a:moveTo>
                <a:lnTo>
                  <a:pt x="1834" y="2"/>
                </a:lnTo>
                <a:lnTo>
                  <a:pt x="1742" y="0"/>
                </a:lnTo>
                <a:lnTo>
                  <a:pt x="1651" y="0"/>
                </a:lnTo>
                <a:lnTo>
                  <a:pt x="1562" y="5"/>
                </a:lnTo>
                <a:lnTo>
                  <a:pt x="1474" y="12"/>
                </a:lnTo>
                <a:lnTo>
                  <a:pt x="1387" y="23"/>
                </a:lnTo>
                <a:lnTo>
                  <a:pt x="1302" y="37"/>
                </a:lnTo>
                <a:lnTo>
                  <a:pt x="1218" y="54"/>
                </a:lnTo>
                <a:lnTo>
                  <a:pt x="1136" y="74"/>
                </a:lnTo>
                <a:lnTo>
                  <a:pt x="1057" y="98"/>
                </a:lnTo>
                <a:lnTo>
                  <a:pt x="978" y="122"/>
                </a:lnTo>
                <a:lnTo>
                  <a:pt x="902" y="150"/>
                </a:lnTo>
                <a:lnTo>
                  <a:pt x="829" y="181"/>
                </a:lnTo>
                <a:lnTo>
                  <a:pt x="758" y="214"/>
                </a:lnTo>
                <a:lnTo>
                  <a:pt x="690" y="250"/>
                </a:lnTo>
                <a:lnTo>
                  <a:pt x="623" y="288"/>
                </a:lnTo>
                <a:lnTo>
                  <a:pt x="560" y="327"/>
                </a:lnTo>
                <a:lnTo>
                  <a:pt x="499" y="371"/>
                </a:lnTo>
                <a:lnTo>
                  <a:pt x="440" y="415"/>
                </a:lnTo>
                <a:lnTo>
                  <a:pt x="386" y="462"/>
                </a:lnTo>
                <a:lnTo>
                  <a:pt x="333" y="510"/>
                </a:lnTo>
                <a:lnTo>
                  <a:pt x="285" y="561"/>
                </a:lnTo>
                <a:lnTo>
                  <a:pt x="262" y="586"/>
                </a:lnTo>
                <a:lnTo>
                  <a:pt x="240" y="612"/>
                </a:lnTo>
                <a:lnTo>
                  <a:pt x="219" y="640"/>
                </a:lnTo>
                <a:lnTo>
                  <a:pt x="198" y="667"/>
                </a:lnTo>
                <a:lnTo>
                  <a:pt x="180" y="695"/>
                </a:lnTo>
                <a:lnTo>
                  <a:pt x="161" y="722"/>
                </a:lnTo>
                <a:lnTo>
                  <a:pt x="143" y="750"/>
                </a:lnTo>
                <a:lnTo>
                  <a:pt x="127" y="780"/>
                </a:lnTo>
                <a:lnTo>
                  <a:pt x="110" y="809"/>
                </a:lnTo>
                <a:lnTo>
                  <a:pt x="96" y="839"/>
                </a:lnTo>
                <a:lnTo>
                  <a:pt x="82" y="868"/>
                </a:lnTo>
                <a:lnTo>
                  <a:pt x="70" y="899"/>
                </a:lnTo>
                <a:lnTo>
                  <a:pt x="57" y="930"/>
                </a:lnTo>
                <a:lnTo>
                  <a:pt x="47" y="961"/>
                </a:lnTo>
                <a:lnTo>
                  <a:pt x="37" y="992"/>
                </a:lnTo>
                <a:lnTo>
                  <a:pt x="29" y="1023"/>
                </a:lnTo>
                <a:lnTo>
                  <a:pt x="22" y="1056"/>
                </a:lnTo>
                <a:lnTo>
                  <a:pt x="16" y="1088"/>
                </a:lnTo>
                <a:lnTo>
                  <a:pt x="9" y="1121"/>
                </a:lnTo>
                <a:lnTo>
                  <a:pt x="6" y="1153"/>
                </a:lnTo>
                <a:lnTo>
                  <a:pt x="3" y="1186"/>
                </a:lnTo>
                <a:lnTo>
                  <a:pt x="0" y="1220"/>
                </a:lnTo>
                <a:lnTo>
                  <a:pt x="0" y="1220"/>
                </a:lnTo>
                <a:lnTo>
                  <a:pt x="0" y="1280"/>
                </a:lnTo>
                <a:lnTo>
                  <a:pt x="2" y="1341"/>
                </a:lnTo>
                <a:lnTo>
                  <a:pt x="6" y="1401"/>
                </a:lnTo>
                <a:lnTo>
                  <a:pt x="14" y="1462"/>
                </a:lnTo>
                <a:lnTo>
                  <a:pt x="25" y="1521"/>
                </a:lnTo>
                <a:lnTo>
                  <a:pt x="39" y="1581"/>
                </a:lnTo>
                <a:lnTo>
                  <a:pt x="56" y="1640"/>
                </a:lnTo>
                <a:lnTo>
                  <a:pt x="76" y="1698"/>
                </a:lnTo>
                <a:lnTo>
                  <a:pt x="101" y="1756"/>
                </a:lnTo>
                <a:lnTo>
                  <a:pt x="127" y="1812"/>
                </a:lnTo>
                <a:lnTo>
                  <a:pt x="158" y="1868"/>
                </a:lnTo>
                <a:lnTo>
                  <a:pt x="192" y="1922"/>
                </a:lnTo>
                <a:lnTo>
                  <a:pt x="212" y="1950"/>
                </a:lnTo>
                <a:lnTo>
                  <a:pt x="231" y="1977"/>
                </a:lnTo>
                <a:lnTo>
                  <a:pt x="251" y="2003"/>
                </a:lnTo>
                <a:lnTo>
                  <a:pt x="273" y="2029"/>
                </a:lnTo>
                <a:lnTo>
                  <a:pt x="296" y="2054"/>
                </a:lnTo>
                <a:lnTo>
                  <a:pt x="319" y="2080"/>
                </a:lnTo>
                <a:lnTo>
                  <a:pt x="344" y="2105"/>
                </a:lnTo>
                <a:lnTo>
                  <a:pt x="369" y="2130"/>
                </a:lnTo>
                <a:lnTo>
                  <a:pt x="369" y="2130"/>
                </a:lnTo>
                <a:lnTo>
                  <a:pt x="403" y="2161"/>
                </a:lnTo>
                <a:lnTo>
                  <a:pt x="439" y="2190"/>
                </a:lnTo>
                <a:lnTo>
                  <a:pt x="473" y="2220"/>
                </a:lnTo>
                <a:lnTo>
                  <a:pt x="507" y="2246"/>
                </a:lnTo>
                <a:lnTo>
                  <a:pt x="541" y="2273"/>
                </a:lnTo>
                <a:lnTo>
                  <a:pt x="574" y="2297"/>
                </a:lnTo>
                <a:lnTo>
                  <a:pt x="639" y="2342"/>
                </a:lnTo>
                <a:lnTo>
                  <a:pt x="702" y="2381"/>
                </a:lnTo>
                <a:lnTo>
                  <a:pt x="764" y="2415"/>
                </a:lnTo>
                <a:lnTo>
                  <a:pt x="822" y="2446"/>
                </a:lnTo>
                <a:lnTo>
                  <a:pt x="876" y="2473"/>
                </a:lnTo>
                <a:lnTo>
                  <a:pt x="925" y="2494"/>
                </a:lnTo>
                <a:lnTo>
                  <a:pt x="969" y="2511"/>
                </a:lnTo>
                <a:lnTo>
                  <a:pt x="1009" y="2527"/>
                </a:lnTo>
                <a:lnTo>
                  <a:pt x="1042" y="2538"/>
                </a:lnTo>
                <a:lnTo>
                  <a:pt x="1088" y="2552"/>
                </a:lnTo>
                <a:lnTo>
                  <a:pt x="1105" y="2555"/>
                </a:lnTo>
                <a:lnTo>
                  <a:pt x="1105" y="2555"/>
                </a:lnTo>
                <a:lnTo>
                  <a:pt x="1108" y="2556"/>
                </a:lnTo>
                <a:lnTo>
                  <a:pt x="1108" y="2558"/>
                </a:lnTo>
                <a:lnTo>
                  <a:pt x="1108" y="2558"/>
                </a:lnTo>
                <a:lnTo>
                  <a:pt x="1108" y="2559"/>
                </a:lnTo>
                <a:lnTo>
                  <a:pt x="1108" y="2559"/>
                </a:lnTo>
                <a:lnTo>
                  <a:pt x="1107" y="2561"/>
                </a:lnTo>
                <a:lnTo>
                  <a:pt x="1107" y="2561"/>
                </a:lnTo>
                <a:lnTo>
                  <a:pt x="586" y="3240"/>
                </a:lnTo>
                <a:lnTo>
                  <a:pt x="857" y="3240"/>
                </a:lnTo>
                <a:lnTo>
                  <a:pt x="857" y="3240"/>
                </a:lnTo>
                <a:lnTo>
                  <a:pt x="905" y="3201"/>
                </a:lnTo>
                <a:lnTo>
                  <a:pt x="961" y="3159"/>
                </a:lnTo>
                <a:lnTo>
                  <a:pt x="1023" y="3114"/>
                </a:lnTo>
                <a:lnTo>
                  <a:pt x="1091" y="3066"/>
                </a:lnTo>
                <a:lnTo>
                  <a:pt x="1163" y="3018"/>
                </a:lnTo>
                <a:lnTo>
                  <a:pt x="1237" y="2969"/>
                </a:lnTo>
                <a:lnTo>
                  <a:pt x="1311" y="2921"/>
                </a:lnTo>
                <a:lnTo>
                  <a:pt x="1387" y="2874"/>
                </a:lnTo>
                <a:lnTo>
                  <a:pt x="1463" y="2829"/>
                </a:lnTo>
                <a:lnTo>
                  <a:pt x="1536" y="2789"/>
                </a:lnTo>
                <a:lnTo>
                  <a:pt x="1606" y="2750"/>
                </a:lnTo>
                <a:lnTo>
                  <a:pt x="1669" y="2718"/>
                </a:lnTo>
                <a:lnTo>
                  <a:pt x="1728" y="2691"/>
                </a:lnTo>
                <a:lnTo>
                  <a:pt x="1781" y="2670"/>
                </a:lnTo>
                <a:lnTo>
                  <a:pt x="1803" y="2662"/>
                </a:lnTo>
                <a:lnTo>
                  <a:pt x="1824" y="2657"/>
                </a:lnTo>
                <a:lnTo>
                  <a:pt x="1841" y="2652"/>
                </a:lnTo>
                <a:lnTo>
                  <a:pt x="1857" y="2651"/>
                </a:lnTo>
                <a:lnTo>
                  <a:pt x="1857" y="2651"/>
                </a:lnTo>
                <a:lnTo>
                  <a:pt x="1908" y="2649"/>
                </a:lnTo>
                <a:lnTo>
                  <a:pt x="1958" y="2646"/>
                </a:lnTo>
                <a:lnTo>
                  <a:pt x="2006" y="2643"/>
                </a:lnTo>
                <a:lnTo>
                  <a:pt x="2054" y="2639"/>
                </a:lnTo>
                <a:lnTo>
                  <a:pt x="2100" y="2632"/>
                </a:lnTo>
                <a:lnTo>
                  <a:pt x="2147" y="2626"/>
                </a:lnTo>
                <a:lnTo>
                  <a:pt x="2193" y="2618"/>
                </a:lnTo>
                <a:lnTo>
                  <a:pt x="2238" y="2611"/>
                </a:lnTo>
                <a:lnTo>
                  <a:pt x="2282" y="2601"/>
                </a:lnTo>
                <a:lnTo>
                  <a:pt x="2325" y="2592"/>
                </a:lnTo>
                <a:lnTo>
                  <a:pt x="2369" y="2581"/>
                </a:lnTo>
                <a:lnTo>
                  <a:pt x="2409" y="2570"/>
                </a:lnTo>
                <a:lnTo>
                  <a:pt x="2491" y="2545"/>
                </a:lnTo>
                <a:lnTo>
                  <a:pt x="2568" y="2518"/>
                </a:lnTo>
                <a:lnTo>
                  <a:pt x="2644" y="2488"/>
                </a:lnTo>
                <a:lnTo>
                  <a:pt x="2716" y="2454"/>
                </a:lnTo>
                <a:lnTo>
                  <a:pt x="2784" y="2420"/>
                </a:lnTo>
                <a:lnTo>
                  <a:pt x="2851" y="2383"/>
                </a:lnTo>
                <a:lnTo>
                  <a:pt x="2913" y="2342"/>
                </a:lnTo>
                <a:lnTo>
                  <a:pt x="2971" y="2301"/>
                </a:lnTo>
                <a:lnTo>
                  <a:pt x="3029" y="2257"/>
                </a:lnTo>
                <a:lnTo>
                  <a:pt x="3082" y="2212"/>
                </a:lnTo>
                <a:lnTo>
                  <a:pt x="3133" y="2166"/>
                </a:lnTo>
                <a:lnTo>
                  <a:pt x="3179" y="2118"/>
                </a:lnTo>
                <a:lnTo>
                  <a:pt x="3223" y="2068"/>
                </a:lnTo>
                <a:lnTo>
                  <a:pt x="3264" y="2017"/>
                </a:lnTo>
                <a:lnTo>
                  <a:pt x="3302" y="1964"/>
                </a:lnTo>
                <a:lnTo>
                  <a:pt x="3337" y="1911"/>
                </a:lnTo>
                <a:lnTo>
                  <a:pt x="3368" y="1859"/>
                </a:lnTo>
                <a:lnTo>
                  <a:pt x="3396" y="1804"/>
                </a:lnTo>
                <a:lnTo>
                  <a:pt x="3423" y="1750"/>
                </a:lnTo>
                <a:lnTo>
                  <a:pt x="3444" y="1694"/>
                </a:lnTo>
                <a:lnTo>
                  <a:pt x="3464" y="1640"/>
                </a:lnTo>
                <a:lnTo>
                  <a:pt x="3480" y="1584"/>
                </a:lnTo>
                <a:lnTo>
                  <a:pt x="3492" y="1530"/>
                </a:lnTo>
                <a:lnTo>
                  <a:pt x="3503" y="1474"/>
                </a:lnTo>
                <a:lnTo>
                  <a:pt x="3509" y="1420"/>
                </a:lnTo>
                <a:lnTo>
                  <a:pt x="3514" y="1366"/>
                </a:lnTo>
                <a:lnTo>
                  <a:pt x="3514" y="1366"/>
                </a:lnTo>
                <a:lnTo>
                  <a:pt x="3514" y="1333"/>
                </a:lnTo>
                <a:lnTo>
                  <a:pt x="3514" y="1299"/>
                </a:lnTo>
                <a:lnTo>
                  <a:pt x="3512" y="1267"/>
                </a:lnTo>
                <a:lnTo>
                  <a:pt x="3511" y="1234"/>
                </a:lnTo>
                <a:lnTo>
                  <a:pt x="3508" y="1201"/>
                </a:lnTo>
                <a:lnTo>
                  <a:pt x="3503" y="1169"/>
                </a:lnTo>
                <a:lnTo>
                  <a:pt x="3497" y="1136"/>
                </a:lnTo>
                <a:lnTo>
                  <a:pt x="3491" y="1104"/>
                </a:lnTo>
                <a:lnTo>
                  <a:pt x="3483" y="1073"/>
                </a:lnTo>
                <a:lnTo>
                  <a:pt x="3474" y="1040"/>
                </a:lnTo>
                <a:lnTo>
                  <a:pt x="3464" y="1009"/>
                </a:lnTo>
                <a:lnTo>
                  <a:pt x="3454" y="978"/>
                </a:lnTo>
                <a:lnTo>
                  <a:pt x="3443" y="947"/>
                </a:lnTo>
                <a:lnTo>
                  <a:pt x="3430" y="918"/>
                </a:lnTo>
                <a:lnTo>
                  <a:pt x="3416" y="887"/>
                </a:lnTo>
                <a:lnTo>
                  <a:pt x="3402" y="857"/>
                </a:lnTo>
                <a:lnTo>
                  <a:pt x="3387" y="828"/>
                </a:lnTo>
                <a:lnTo>
                  <a:pt x="3370" y="798"/>
                </a:lnTo>
                <a:lnTo>
                  <a:pt x="3353" y="770"/>
                </a:lnTo>
                <a:lnTo>
                  <a:pt x="3336" y="741"/>
                </a:lnTo>
                <a:lnTo>
                  <a:pt x="3297" y="685"/>
                </a:lnTo>
                <a:lnTo>
                  <a:pt x="3254" y="631"/>
                </a:lnTo>
                <a:lnTo>
                  <a:pt x="3209" y="578"/>
                </a:lnTo>
                <a:lnTo>
                  <a:pt x="3161" y="529"/>
                </a:lnTo>
                <a:lnTo>
                  <a:pt x="3108" y="479"/>
                </a:lnTo>
                <a:lnTo>
                  <a:pt x="3054" y="431"/>
                </a:lnTo>
                <a:lnTo>
                  <a:pt x="2995" y="386"/>
                </a:lnTo>
                <a:lnTo>
                  <a:pt x="2934" y="343"/>
                </a:lnTo>
                <a:lnTo>
                  <a:pt x="2871" y="302"/>
                </a:lnTo>
                <a:lnTo>
                  <a:pt x="2804" y="264"/>
                </a:lnTo>
                <a:lnTo>
                  <a:pt x="2736" y="226"/>
                </a:lnTo>
                <a:lnTo>
                  <a:pt x="2665" y="192"/>
                </a:lnTo>
                <a:lnTo>
                  <a:pt x="2590" y="161"/>
                </a:lnTo>
                <a:lnTo>
                  <a:pt x="2514" y="132"/>
                </a:lnTo>
                <a:lnTo>
                  <a:pt x="2437" y="105"/>
                </a:lnTo>
                <a:lnTo>
                  <a:pt x="2356" y="81"/>
                </a:lnTo>
                <a:lnTo>
                  <a:pt x="2274" y="60"/>
                </a:lnTo>
                <a:lnTo>
                  <a:pt x="2189" y="42"/>
                </a:lnTo>
                <a:lnTo>
                  <a:pt x="2102" y="28"/>
                </a:lnTo>
                <a:lnTo>
                  <a:pt x="2015" y="16"/>
                </a:lnTo>
                <a:lnTo>
                  <a:pt x="1925" y="8"/>
                </a:lnTo>
                <a:lnTo>
                  <a:pt x="1834" y="2"/>
                </a:lnTo>
                <a:lnTo>
                  <a:pt x="1834" y="2"/>
                </a:lnTo>
                <a:close/>
                <a:moveTo>
                  <a:pt x="2308" y="2149"/>
                </a:moveTo>
                <a:lnTo>
                  <a:pt x="2308" y="2149"/>
                </a:lnTo>
                <a:lnTo>
                  <a:pt x="2265" y="2181"/>
                </a:lnTo>
                <a:lnTo>
                  <a:pt x="2220" y="2212"/>
                </a:lnTo>
                <a:lnTo>
                  <a:pt x="2173" y="2240"/>
                </a:lnTo>
                <a:lnTo>
                  <a:pt x="2124" y="2265"/>
                </a:lnTo>
                <a:lnTo>
                  <a:pt x="2074" y="2288"/>
                </a:lnTo>
                <a:lnTo>
                  <a:pt x="2021" y="2310"/>
                </a:lnTo>
                <a:lnTo>
                  <a:pt x="1967" y="2327"/>
                </a:lnTo>
                <a:lnTo>
                  <a:pt x="1913" y="2342"/>
                </a:lnTo>
                <a:lnTo>
                  <a:pt x="1857" y="2356"/>
                </a:lnTo>
                <a:lnTo>
                  <a:pt x="1801" y="2367"/>
                </a:lnTo>
                <a:lnTo>
                  <a:pt x="1744" y="2375"/>
                </a:lnTo>
                <a:lnTo>
                  <a:pt x="1686" y="2381"/>
                </a:lnTo>
                <a:lnTo>
                  <a:pt x="1629" y="2386"/>
                </a:lnTo>
                <a:lnTo>
                  <a:pt x="1572" y="2387"/>
                </a:lnTo>
                <a:lnTo>
                  <a:pt x="1514" y="2386"/>
                </a:lnTo>
                <a:lnTo>
                  <a:pt x="1457" y="2383"/>
                </a:lnTo>
                <a:lnTo>
                  <a:pt x="1457" y="2383"/>
                </a:lnTo>
                <a:lnTo>
                  <a:pt x="1500" y="2307"/>
                </a:lnTo>
                <a:lnTo>
                  <a:pt x="1542" y="2231"/>
                </a:lnTo>
                <a:lnTo>
                  <a:pt x="1629" y="2084"/>
                </a:lnTo>
                <a:lnTo>
                  <a:pt x="1714" y="1944"/>
                </a:lnTo>
                <a:lnTo>
                  <a:pt x="1793" y="1818"/>
                </a:lnTo>
                <a:lnTo>
                  <a:pt x="1862" y="1713"/>
                </a:lnTo>
                <a:lnTo>
                  <a:pt x="1914" y="1629"/>
                </a:lnTo>
                <a:lnTo>
                  <a:pt x="1962" y="1558"/>
                </a:lnTo>
                <a:lnTo>
                  <a:pt x="1925" y="1558"/>
                </a:lnTo>
                <a:lnTo>
                  <a:pt x="1925" y="1558"/>
                </a:lnTo>
                <a:lnTo>
                  <a:pt x="1879" y="1594"/>
                </a:lnTo>
                <a:lnTo>
                  <a:pt x="1810" y="1648"/>
                </a:lnTo>
                <a:lnTo>
                  <a:pt x="1724" y="1721"/>
                </a:lnTo>
                <a:lnTo>
                  <a:pt x="1674" y="1764"/>
                </a:lnTo>
                <a:lnTo>
                  <a:pt x="1621" y="1811"/>
                </a:lnTo>
                <a:lnTo>
                  <a:pt x="1567" y="1862"/>
                </a:lnTo>
                <a:lnTo>
                  <a:pt x="1510" y="1916"/>
                </a:lnTo>
                <a:lnTo>
                  <a:pt x="1449" y="1973"/>
                </a:lnTo>
                <a:lnTo>
                  <a:pt x="1389" y="2035"/>
                </a:lnTo>
                <a:lnTo>
                  <a:pt x="1327" y="2101"/>
                </a:lnTo>
                <a:lnTo>
                  <a:pt x="1265" y="2169"/>
                </a:lnTo>
                <a:lnTo>
                  <a:pt x="1203" y="2240"/>
                </a:lnTo>
                <a:lnTo>
                  <a:pt x="1141" y="2315"/>
                </a:lnTo>
                <a:lnTo>
                  <a:pt x="1141" y="2315"/>
                </a:lnTo>
                <a:lnTo>
                  <a:pt x="1107" y="2302"/>
                </a:lnTo>
                <a:lnTo>
                  <a:pt x="1073" y="2287"/>
                </a:lnTo>
                <a:lnTo>
                  <a:pt x="1040" y="2271"/>
                </a:lnTo>
                <a:lnTo>
                  <a:pt x="1009" y="2254"/>
                </a:lnTo>
                <a:lnTo>
                  <a:pt x="978" y="2235"/>
                </a:lnTo>
                <a:lnTo>
                  <a:pt x="950" y="2217"/>
                </a:lnTo>
                <a:lnTo>
                  <a:pt x="922" y="2195"/>
                </a:lnTo>
                <a:lnTo>
                  <a:pt x="896" y="2173"/>
                </a:lnTo>
                <a:lnTo>
                  <a:pt x="896" y="2173"/>
                </a:lnTo>
                <a:lnTo>
                  <a:pt x="859" y="2139"/>
                </a:lnTo>
                <a:lnTo>
                  <a:pt x="823" y="2102"/>
                </a:lnTo>
                <a:lnTo>
                  <a:pt x="792" y="2063"/>
                </a:lnTo>
                <a:lnTo>
                  <a:pt x="763" y="2023"/>
                </a:lnTo>
                <a:lnTo>
                  <a:pt x="736" y="1981"/>
                </a:lnTo>
                <a:lnTo>
                  <a:pt x="713" y="1939"/>
                </a:lnTo>
                <a:lnTo>
                  <a:pt x="691" y="1896"/>
                </a:lnTo>
                <a:lnTo>
                  <a:pt x="673" y="1851"/>
                </a:lnTo>
                <a:lnTo>
                  <a:pt x="657" y="1806"/>
                </a:lnTo>
                <a:lnTo>
                  <a:pt x="645" y="1760"/>
                </a:lnTo>
                <a:lnTo>
                  <a:pt x="634" y="1711"/>
                </a:lnTo>
                <a:lnTo>
                  <a:pt x="626" y="1665"/>
                </a:lnTo>
                <a:lnTo>
                  <a:pt x="622" y="1617"/>
                </a:lnTo>
                <a:lnTo>
                  <a:pt x="618" y="1569"/>
                </a:lnTo>
                <a:lnTo>
                  <a:pt x="620" y="1521"/>
                </a:lnTo>
                <a:lnTo>
                  <a:pt x="622" y="1473"/>
                </a:lnTo>
                <a:lnTo>
                  <a:pt x="626" y="1425"/>
                </a:lnTo>
                <a:lnTo>
                  <a:pt x="634" y="1377"/>
                </a:lnTo>
                <a:lnTo>
                  <a:pt x="645" y="1329"/>
                </a:lnTo>
                <a:lnTo>
                  <a:pt x="657" y="1280"/>
                </a:lnTo>
                <a:lnTo>
                  <a:pt x="671" y="1234"/>
                </a:lnTo>
                <a:lnTo>
                  <a:pt x="688" y="1187"/>
                </a:lnTo>
                <a:lnTo>
                  <a:pt x="708" y="1143"/>
                </a:lnTo>
                <a:lnTo>
                  <a:pt x="730" y="1098"/>
                </a:lnTo>
                <a:lnTo>
                  <a:pt x="755" y="1054"/>
                </a:lnTo>
                <a:lnTo>
                  <a:pt x="781" y="1011"/>
                </a:lnTo>
                <a:lnTo>
                  <a:pt x="809" y="969"/>
                </a:lnTo>
                <a:lnTo>
                  <a:pt x="840" y="929"/>
                </a:lnTo>
                <a:lnTo>
                  <a:pt x="874" y="890"/>
                </a:lnTo>
                <a:lnTo>
                  <a:pt x="908" y="853"/>
                </a:lnTo>
                <a:lnTo>
                  <a:pt x="947" y="817"/>
                </a:lnTo>
                <a:lnTo>
                  <a:pt x="986" y="783"/>
                </a:lnTo>
                <a:lnTo>
                  <a:pt x="986" y="783"/>
                </a:lnTo>
                <a:lnTo>
                  <a:pt x="1018" y="758"/>
                </a:lnTo>
                <a:lnTo>
                  <a:pt x="1051" y="735"/>
                </a:lnTo>
                <a:lnTo>
                  <a:pt x="1085" y="712"/>
                </a:lnTo>
                <a:lnTo>
                  <a:pt x="1119" y="691"/>
                </a:lnTo>
                <a:lnTo>
                  <a:pt x="1153" y="673"/>
                </a:lnTo>
                <a:lnTo>
                  <a:pt x="1187" y="654"/>
                </a:lnTo>
                <a:lnTo>
                  <a:pt x="1223" y="639"/>
                </a:lnTo>
                <a:lnTo>
                  <a:pt x="1259" y="623"/>
                </a:lnTo>
                <a:lnTo>
                  <a:pt x="1293" y="609"/>
                </a:lnTo>
                <a:lnTo>
                  <a:pt x="1328" y="597"/>
                </a:lnTo>
                <a:lnTo>
                  <a:pt x="1366" y="586"/>
                </a:lnTo>
                <a:lnTo>
                  <a:pt x="1401" y="577"/>
                </a:lnTo>
                <a:lnTo>
                  <a:pt x="1437" y="567"/>
                </a:lnTo>
                <a:lnTo>
                  <a:pt x="1474" y="558"/>
                </a:lnTo>
                <a:lnTo>
                  <a:pt x="1547" y="546"/>
                </a:lnTo>
                <a:lnTo>
                  <a:pt x="1620" y="535"/>
                </a:lnTo>
                <a:lnTo>
                  <a:pt x="1694" y="527"/>
                </a:lnTo>
                <a:lnTo>
                  <a:pt x="1767" y="521"/>
                </a:lnTo>
                <a:lnTo>
                  <a:pt x="1840" y="518"/>
                </a:lnTo>
                <a:lnTo>
                  <a:pt x="1911" y="516"/>
                </a:lnTo>
                <a:lnTo>
                  <a:pt x="1984" y="515"/>
                </a:lnTo>
                <a:lnTo>
                  <a:pt x="2124" y="513"/>
                </a:lnTo>
                <a:lnTo>
                  <a:pt x="2124" y="513"/>
                </a:lnTo>
                <a:lnTo>
                  <a:pt x="2195" y="512"/>
                </a:lnTo>
                <a:lnTo>
                  <a:pt x="2263" y="507"/>
                </a:lnTo>
                <a:lnTo>
                  <a:pt x="2328" y="501"/>
                </a:lnTo>
                <a:lnTo>
                  <a:pt x="2392" y="495"/>
                </a:lnTo>
                <a:lnTo>
                  <a:pt x="2451" y="487"/>
                </a:lnTo>
                <a:lnTo>
                  <a:pt x="2505" y="477"/>
                </a:lnTo>
                <a:lnTo>
                  <a:pt x="2556" y="470"/>
                </a:lnTo>
                <a:lnTo>
                  <a:pt x="2604" y="460"/>
                </a:lnTo>
                <a:lnTo>
                  <a:pt x="2683" y="442"/>
                </a:lnTo>
                <a:lnTo>
                  <a:pt x="2744" y="426"/>
                </a:lnTo>
                <a:lnTo>
                  <a:pt x="2781" y="415"/>
                </a:lnTo>
                <a:lnTo>
                  <a:pt x="2795" y="411"/>
                </a:lnTo>
                <a:lnTo>
                  <a:pt x="2795" y="411"/>
                </a:lnTo>
                <a:lnTo>
                  <a:pt x="2804" y="460"/>
                </a:lnTo>
                <a:lnTo>
                  <a:pt x="2812" y="519"/>
                </a:lnTo>
                <a:lnTo>
                  <a:pt x="2821" y="597"/>
                </a:lnTo>
                <a:lnTo>
                  <a:pt x="2826" y="642"/>
                </a:lnTo>
                <a:lnTo>
                  <a:pt x="2829" y="691"/>
                </a:lnTo>
                <a:lnTo>
                  <a:pt x="2832" y="744"/>
                </a:lnTo>
                <a:lnTo>
                  <a:pt x="2834" y="800"/>
                </a:lnTo>
                <a:lnTo>
                  <a:pt x="2834" y="859"/>
                </a:lnTo>
                <a:lnTo>
                  <a:pt x="2834" y="921"/>
                </a:lnTo>
                <a:lnTo>
                  <a:pt x="2830" y="986"/>
                </a:lnTo>
                <a:lnTo>
                  <a:pt x="2826" y="1053"/>
                </a:lnTo>
                <a:lnTo>
                  <a:pt x="2820" y="1119"/>
                </a:lnTo>
                <a:lnTo>
                  <a:pt x="2810" y="1189"/>
                </a:lnTo>
                <a:lnTo>
                  <a:pt x="2798" y="1260"/>
                </a:lnTo>
                <a:lnTo>
                  <a:pt x="2784" y="1332"/>
                </a:lnTo>
                <a:lnTo>
                  <a:pt x="2767" y="1405"/>
                </a:lnTo>
                <a:lnTo>
                  <a:pt x="2745" y="1476"/>
                </a:lnTo>
                <a:lnTo>
                  <a:pt x="2722" y="1549"/>
                </a:lnTo>
                <a:lnTo>
                  <a:pt x="2708" y="1584"/>
                </a:lnTo>
                <a:lnTo>
                  <a:pt x="2694" y="1622"/>
                </a:lnTo>
                <a:lnTo>
                  <a:pt x="2679" y="1657"/>
                </a:lnTo>
                <a:lnTo>
                  <a:pt x="2661" y="1693"/>
                </a:lnTo>
                <a:lnTo>
                  <a:pt x="2644" y="1727"/>
                </a:lnTo>
                <a:lnTo>
                  <a:pt x="2626" y="1763"/>
                </a:lnTo>
                <a:lnTo>
                  <a:pt x="2606" y="1797"/>
                </a:lnTo>
                <a:lnTo>
                  <a:pt x="2584" y="1832"/>
                </a:lnTo>
                <a:lnTo>
                  <a:pt x="2562" y="1866"/>
                </a:lnTo>
                <a:lnTo>
                  <a:pt x="2539" y="1899"/>
                </a:lnTo>
                <a:lnTo>
                  <a:pt x="2516" y="1933"/>
                </a:lnTo>
                <a:lnTo>
                  <a:pt x="2489" y="1966"/>
                </a:lnTo>
                <a:lnTo>
                  <a:pt x="2463" y="1997"/>
                </a:lnTo>
                <a:lnTo>
                  <a:pt x="2434" y="2029"/>
                </a:lnTo>
                <a:lnTo>
                  <a:pt x="2404" y="2060"/>
                </a:lnTo>
                <a:lnTo>
                  <a:pt x="2373" y="2090"/>
                </a:lnTo>
                <a:lnTo>
                  <a:pt x="2342" y="2119"/>
                </a:lnTo>
                <a:lnTo>
                  <a:pt x="2308" y="2149"/>
                </a:lnTo>
                <a:lnTo>
                  <a:pt x="2308" y="214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455F857-BF97-47BE-89F0-5A0A21C04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4426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631339" y="71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6154967" y="-2639610"/>
            <a:ext cx="8458411" cy="7798876"/>
          </a:xfrm>
          <a:custGeom>
            <a:avLst/>
            <a:gdLst>
              <a:gd name="T0" fmla="*/ 1474 w 3514"/>
              <a:gd name="T1" fmla="*/ 12 h 3240"/>
              <a:gd name="T2" fmla="*/ 978 w 3514"/>
              <a:gd name="T3" fmla="*/ 122 h 3240"/>
              <a:gd name="T4" fmla="*/ 560 w 3514"/>
              <a:gd name="T5" fmla="*/ 327 h 3240"/>
              <a:gd name="T6" fmla="*/ 262 w 3514"/>
              <a:gd name="T7" fmla="*/ 586 h 3240"/>
              <a:gd name="T8" fmla="*/ 143 w 3514"/>
              <a:gd name="T9" fmla="*/ 750 h 3240"/>
              <a:gd name="T10" fmla="*/ 57 w 3514"/>
              <a:gd name="T11" fmla="*/ 930 h 3240"/>
              <a:gd name="T12" fmla="*/ 9 w 3514"/>
              <a:gd name="T13" fmla="*/ 1121 h 3240"/>
              <a:gd name="T14" fmla="*/ 2 w 3514"/>
              <a:gd name="T15" fmla="*/ 1341 h 3240"/>
              <a:gd name="T16" fmla="*/ 76 w 3514"/>
              <a:gd name="T17" fmla="*/ 1698 h 3240"/>
              <a:gd name="T18" fmla="*/ 231 w 3514"/>
              <a:gd name="T19" fmla="*/ 1977 h 3240"/>
              <a:gd name="T20" fmla="*/ 369 w 3514"/>
              <a:gd name="T21" fmla="*/ 2130 h 3240"/>
              <a:gd name="T22" fmla="*/ 541 w 3514"/>
              <a:gd name="T23" fmla="*/ 2273 h 3240"/>
              <a:gd name="T24" fmla="*/ 876 w 3514"/>
              <a:gd name="T25" fmla="*/ 2473 h 3240"/>
              <a:gd name="T26" fmla="*/ 1105 w 3514"/>
              <a:gd name="T27" fmla="*/ 2555 h 3240"/>
              <a:gd name="T28" fmla="*/ 1108 w 3514"/>
              <a:gd name="T29" fmla="*/ 2559 h 3240"/>
              <a:gd name="T30" fmla="*/ 905 w 3514"/>
              <a:gd name="T31" fmla="*/ 3201 h 3240"/>
              <a:gd name="T32" fmla="*/ 1311 w 3514"/>
              <a:gd name="T33" fmla="*/ 2921 h 3240"/>
              <a:gd name="T34" fmla="*/ 1728 w 3514"/>
              <a:gd name="T35" fmla="*/ 2691 h 3240"/>
              <a:gd name="T36" fmla="*/ 1857 w 3514"/>
              <a:gd name="T37" fmla="*/ 2651 h 3240"/>
              <a:gd name="T38" fmla="*/ 2147 w 3514"/>
              <a:gd name="T39" fmla="*/ 2626 h 3240"/>
              <a:gd name="T40" fmla="*/ 2409 w 3514"/>
              <a:gd name="T41" fmla="*/ 2570 h 3240"/>
              <a:gd name="T42" fmla="*/ 2851 w 3514"/>
              <a:gd name="T43" fmla="*/ 2383 h 3240"/>
              <a:gd name="T44" fmla="*/ 3179 w 3514"/>
              <a:gd name="T45" fmla="*/ 2118 h 3240"/>
              <a:gd name="T46" fmla="*/ 3396 w 3514"/>
              <a:gd name="T47" fmla="*/ 1804 h 3240"/>
              <a:gd name="T48" fmla="*/ 3503 w 3514"/>
              <a:gd name="T49" fmla="*/ 1474 h 3240"/>
              <a:gd name="T50" fmla="*/ 3512 w 3514"/>
              <a:gd name="T51" fmla="*/ 1267 h 3240"/>
              <a:gd name="T52" fmla="*/ 3483 w 3514"/>
              <a:gd name="T53" fmla="*/ 1073 h 3240"/>
              <a:gd name="T54" fmla="*/ 3416 w 3514"/>
              <a:gd name="T55" fmla="*/ 887 h 3240"/>
              <a:gd name="T56" fmla="*/ 3297 w 3514"/>
              <a:gd name="T57" fmla="*/ 685 h 3240"/>
              <a:gd name="T58" fmla="*/ 2995 w 3514"/>
              <a:gd name="T59" fmla="*/ 386 h 3240"/>
              <a:gd name="T60" fmla="*/ 2590 w 3514"/>
              <a:gd name="T61" fmla="*/ 161 h 3240"/>
              <a:gd name="T62" fmla="*/ 2102 w 3514"/>
              <a:gd name="T63" fmla="*/ 28 h 3240"/>
              <a:gd name="T64" fmla="*/ 2308 w 3514"/>
              <a:gd name="T65" fmla="*/ 2149 h 3240"/>
              <a:gd name="T66" fmla="*/ 2021 w 3514"/>
              <a:gd name="T67" fmla="*/ 2310 h 3240"/>
              <a:gd name="T68" fmla="*/ 1686 w 3514"/>
              <a:gd name="T69" fmla="*/ 2381 h 3240"/>
              <a:gd name="T70" fmla="*/ 1500 w 3514"/>
              <a:gd name="T71" fmla="*/ 2307 h 3240"/>
              <a:gd name="T72" fmla="*/ 1914 w 3514"/>
              <a:gd name="T73" fmla="*/ 1629 h 3240"/>
              <a:gd name="T74" fmla="*/ 1724 w 3514"/>
              <a:gd name="T75" fmla="*/ 1721 h 3240"/>
              <a:gd name="T76" fmla="*/ 1389 w 3514"/>
              <a:gd name="T77" fmla="*/ 2035 h 3240"/>
              <a:gd name="T78" fmla="*/ 1107 w 3514"/>
              <a:gd name="T79" fmla="*/ 2302 h 3240"/>
              <a:gd name="T80" fmla="*/ 922 w 3514"/>
              <a:gd name="T81" fmla="*/ 2195 h 3240"/>
              <a:gd name="T82" fmla="*/ 763 w 3514"/>
              <a:gd name="T83" fmla="*/ 2023 h 3240"/>
              <a:gd name="T84" fmla="*/ 645 w 3514"/>
              <a:gd name="T85" fmla="*/ 1760 h 3240"/>
              <a:gd name="T86" fmla="*/ 622 w 3514"/>
              <a:gd name="T87" fmla="*/ 1473 h 3240"/>
              <a:gd name="T88" fmla="*/ 688 w 3514"/>
              <a:gd name="T89" fmla="*/ 1187 h 3240"/>
              <a:gd name="T90" fmla="*/ 840 w 3514"/>
              <a:gd name="T91" fmla="*/ 929 h 3240"/>
              <a:gd name="T92" fmla="*/ 1018 w 3514"/>
              <a:gd name="T93" fmla="*/ 758 h 3240"/>
              <a:gd name="T94" fmla="*/ 1223 w 3514"/>
              <a:gd name="T95" fmla="*/ 639 h 3240"/>
              <a:gd name="T96" fmla="*/ 1437 w 3514"/>
              <a:gd name="T97" fmla="*/ 567 h 3240"/>
              <a:gd name="T98" fmla="*/ 1840 w 3514"/>
              <a:gd name="T99" fmla="*/ 518 h 3240"/>
              <a:gd name="T100" fmla="*/ 2263 w 3514"/>
              <a:gd name="T101" fmla="*/ 507 h 3240"/>
              <a:gd name="T102" fmla="*/ 2604 w 3514"/>
              <a:gd name="T103" fmla="*/ 460 h 3240"/>
              <a:gd name="T104" fmla="*/ 2804 w 3514"/>
              <a:gd name="T105" fmla="*/ 460 h 3240"/>
              <a:gd name="T106" fmla="*/ 2834 w 3514"/>
              <a:gd name="T107" fmla="*/ 800 h 3240"/>
              <a:gd name="T108" fmla="*/ 2810 w 3514"/>
              <a:gd name="T109" fmla="*/ 1189 h 3240"/>
              <a:gd name="T110" fmla="*/ 2708 w 3514"/>
              <a:gd name="T111" fmla="*/ 1584 h 3240"/>
              <a:gd name="T112" fmla="*/ 2606 w 3514"/>
              <a:gd name="T113" fmla="*/ 1797 h 3240"/>
              <a:gd name="T114" fmla="*/ 2463 w 3514"/>
              <a:gd name="T115" fmla="*/ 1997 h 3240"/>
              <a:gd name="T116" fmla="*/ 2308 w 3514"/>
              <a:gd name="T117" fmla="*/ 214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4" h="3240">
                <a:moveTo>
                  <a:pt x="1834" y="2"/>
                </a:moveTo>
                <a:lnTo>
                  <a:pt x="1834" y="2"/>
                </a:lnTo>
                <a:lnTo>
                  <a:pt x="1742" y="0"/>
                </a:lnTo>
                <a:lnTo>
                  <a:pt x="1651" y="0"/>
                </a:lnTo>
                <a:lnTo>
                  <a:pt x="1562" y="5"/>
                </a:lnTo>
                <a:lnTo>
                  <a:pt x="1474" y="12"/>
                </a:lnTo>
                <a:lnTo>
                  <a:pt x="1387" y="23"/>
                </a:lnTo>
                <a:lnTo>
                  <a:pt x="1302" y="37"/>
                </a:lnTo>
                <a:lnTo>
                  <a:pt x="1218" y="54"/>
                </a:lnTo>
                <a:lnTo>
                  <a:pt x="1136" y="74"/>
                </a:lnTo>
                <a:lnTo>
                  <a:pt x="1057" y="98"/>
                </a:lnTo>
                <a:lnTo>
                  <a:pt x="978" y="122"/>
                </a:lnTo>
                <a:lnTo>
                  <a:pt x="902" y="150"/>
                </a:lnTo>
                <a:lnTo>
                  <a:pt x="829" y="181"/>
                </a:lnTo>
                <a:lnTo>
                  <a:pt x="758" y="214"/>
                </a:lnTo>
                <a:lnTo>
                  <a:pt x="690" y="250"/>
                </a:lnTo>
                <a:lnTo>
                  <a:pt x="623" y="288"/>
                </a:lnTo>
                <a:lnTo>
                  <a:pt x="560" y="327"/>
                </a:lnTo>
                <a:lnTo>
                  <a:pt x="499" y="371"/>
                </a:lnTo>
                <a:lnTo>
                  <a:pt x="440" y="415"/>
                </a:lnTo>
                <a:lnTo>
                  <a:pt x="386" y="462"/>
                </a:lnTo>
                <a:lnTo>
                  <a:pt x="333" y="510"/>
                </a:lnTo>
                <a:lnTo>
                  <a:pt x="285" y="561"/>
                </a:lnTo>
                <a:lnTo>
                  <a:pt x="262" y="586"/>
                </a:lnTo>
                <a:lnTo>
                  <a:pt x="240" y="612"/>
                </a:lnTo>
                <a:lnTo>
                  <a:pt x="219" y="640"/>
                </a:lnTo>
                <a:lnTo>
                  <a:pt x="198" y="667"/>
                </a:lnTo>
                <a:lnTo>
                  <a:pt x="180" y="695"/>
                </a:lnTo>
                <a:lnTo>
                  <a:pt x="161" y="722"/>
                </a:lnTo>
                <a:lnTo>
                  <a:pt x="143" y="750"/>
                </a:lnTo>
                <a:lnTo>
                  <a:pt x="127" y="780"/>
                </a:lnTo>
                <a:lnTo>
                  <a:pt x="110" y="809"/>
                </a:lnTo>
                <a:lnTo>
                  <a:pt x="96" y="839"/>
                </a:lnTo>
                <a:lnTo>
                  <a:pt x="82" y="868"/>
                </a:lnTo>
                <a:lnTo>
                  <a:pt x="70" y="899"/>
                </a:lnTo>
                <a:lnTo>
                  <a:pt x="57" y="930"/>
                </a:lnTo>
                <a:lnTo>
                  <a:pt x="47" y="961"/>
                </a:lnTo>
                <a:lnTo>
                  <a:pt x="37" y="992"/>
                </a:lnTo>
                <a:lnTo>
                  <a:pt x="29" y="1023"/>
                </a:lnTo>
                <a:lnTo>
                  <a:pt x="22" y="1056"/>
                </a:lnTo>
                <a:lnTo>
                  <a:pt x="16" y="1088"/>
                </a:lnTo>
                <a:lnTo>
                  <a:pt x="9" y="1121"/>
                </a:lnTo>
                <a:lnTo>
                  <a:pt x="6" y="1153"/>
                </a:lnTo>
                <a:lnTo>
                  <a:pt x="3" y="1186"/>
                </a:lnTo>
                <a:lnTo>
                  <a:pt x="0" y="1220"/>
                </a:lnTo>
                <a:lnTo>
                  <a:pt x="0" y="1220"/>
                </a:lnTo>
                <a:lnTo>
                  <a:pt x="0" y="1280"/>
                </a:lnTo>
                <a:lnTo>
                  <a:pt x="2" y="1341"/>
                </a:lnTo>
                <a:lnTo>
                  <a:pt x="6" y="1401"/>
                </a:lnTo>
                <a:lnTo>
                  <a:pt x="14" y="1462"/>
                </a:lnTo>
                <a:lnTo>
                  <a:pt x="25" y="1521"/>
                </a:lnTo>
                <a:lnTo>
                  <a:pt x="39" y="1581"/>
                </a:lnTo>
                <a:lnTo>
                  <a:pt x="56" y="1640"/>
                </a:lnTo>
                <a:lnTo>
                  <a:pt x="76" y="1698"/>
                </a:lnTo>
                <a:lnTo>
                  <a:pt x="101" y="1756"/>
                </a:lnTo>
                <a:lnTo>
                  <a:pt x="127" y="1812"/>
                </a:lnTo>
                <a:lnTo>
                  <a:pt x="158" y="1868"/>
                </a:lnTo>
                <a:lnTo>
                  <a:pt x="192" y="1922"/>
                </a:lnTo>
                <a:lnTo>
                  <a:pt x="212" y="1950"/>
                </a:lnTo>
                <a:lnTo>
                  <a:pt x="231" y="1977"/>
                </a:lnTo>
                <a:lnTo>
                  <a:pt x="251" y="2003"/>
                </a:lnTo>
                <a:lnTo>
                  <a:pt x="273" y="2029"/>
                </a:lnTo>
                <a:lnTo>
                  <a:pt x="296" y="2054"/>
                </a:lnTo>
                <a:lnTo>
                  <a:pt x="319" y="2080"/>
                </a:lnTo>
                <a:lnTo>
                  <a:pt x="344" y="2105"/>
                </a:lnTo>
                <a:lnTo>
                  <a:pt x="369" y="2130"/>
                </a:lnTo>
                <a:lnTo>
                  <a:pt x="369" y="2130"/>
                </a:lnTo>
                <a:lnTo>
                  <a:pt x="403" y="2161"/>
                </a:lnTo>
                <a:lnTo>
                  <a:pt x="439" y="2190"/>
                </a:lnTo>
                <a:lnTo>
                  <a:pt x="473" y="2220"/>
                </a:lnTo>
                <a:lnTo>
                  <a:pt x="507" y="2246"/>
                </a:lnTo>
                <a:lnTo>
                  <a:pt x="541" y="2273"/>
                </a:lnTo>
                <a:lnTo>
                  <a:pt x="574" y="2297"/>
                </a:lnTo>
                <a:lnTo>
                  <a:pt x="639" y="2342"/>
                </a:lnTo>
                <a:lnTo>
                  <a:pt x="702" y="2381"/>
                </a:lnTo>
                <a:lnTo>
                  <a:pt x="764" y="2415"/>
                </a:lnTo>
                <a:lnTo>
                  <a:pt x="822" y="2446"/>
                </a:lnTo>
                <a:lnTo>
                  <a:pt x="876" y="2473"/>
                </a:lnTo>
                <a:lnTo>
                  <a:pt x="925" y="2494"/>
                </a:lnTo>
                <a:lnTo>
                  <a:pt x="969" y="2511"/>
                </a:lnTo>
                <a:lnTo>
                  <a:pt x="1009" y="2527"/>
                </a:lnTo>
                <a:lnTo>
                  <a:pt x="1042" y="2538"/>
                </a:lnTo>
                <a:lnTo>
                  <a:pt x="1088" y="2552"/>
                </a:lnTo>
                <a:lnTo>
                  <a:pt x="1105" y="2555"/>
                </a:lnTo>
                <a:lnTo>
                  <a:pt x="1105" y="2555"/>
                </a:lnTo>
                <a:lnTo>
                  <a:pt x="1108" y="2556"/>
                </a:lnTo>
                <a:lnTo>
                  <a:pt x="1108" y="2558"/>
                </a:lnTo>
                <a:lnTo>
                  <a:pt x="1108" y="2558"/>
                </a:lnTo>
                <a:lnTo>
                  <a:pt x="1108" y="2559"/>
                </a:lnTo>
                <a:lnTo>
                  <a:pt x="1108" y="2559"/>
                </a:lnTo>
                <a:lnTo>
                  <a:pt x="1107" y="2561"/>
                </a:lnTo>
                <a:lnTo>
                  <a:pt x="1107" y="2561"/>
                </a:lnTo>
                <a:lnTo>
                  <a:pt x="586" y="3240"/>
                </a:lnTo>
                <a:lnTo>
                  <a:pt x="857" y="3240"/>
                </a:lnTo>
                <a:lnTo>
                  <a:pt x="857" y="3240"/>
                </a:lnTo>
                <a:lnTo>
                  <a:pt x="905" y="3201"/>
                </a:lnTo>
                <a:lnTo>
                  <a:pt x="961" y="3159"/>
                </a:lnTo>
                <a:lnTo>
                  <a:pt x="1023" y="3114"/>
                </a:lnTo>
                <a:lnTo>
                  <a:pt x="1091" y="3066"/>
                </a:lnTo>
                <a:lnTo>
                  <a:pt x="1163" y="3018"/>
                </a:lnTo>
                <a:lnTo>
                  <a:pt x="1237" y="2969"/>
                </a:lnTo>
                <a:lnTo>
                  <a:pt x="1311" y="2921"/>
                </a:lnTo>
                <a:lnTo>
                  <a:pt x="1387" y="2874"/>
                </a:lnTo>
                <a:lnTo>
                  <a:pt x="1463" y="2829"/>
                </a:lnTo>
                <a:lnTo>
                  <a:pt x="1536" y="2789"/>
                </a:lnTo>
                <a:lnTo>
                  <a:pt x="1606" y="2750"/>
                </a:lnTo>
                <a:lnTo>
                  <a:pt x="1669" y="2718"/>
                </a:lnTo>
                <a:lnTo>
                  <a:pt x="1728" y="2691"/>
                </a:lnTo>
                <a:lnTo>
                  <a:pt x="1781" y="2670"/>
                </a:lnTo>
                <a:lnTo>
                  <a:pt x="1803" y="2662"/>
                </a:lnTo>
                <a:lnTo>
                  <a:pt x="1824" y="2657"/>
                </a:lnTo>
                <a:lnTo>
                  <a:pt x="1841" y="2652"/>
                </a:lnTo>
                <a:lnTo>
                  <a:pt x="1857" y="2651"/>
                </a:lnTo>
                <a:lnTo>
                  <a:pt x="1857" y="2651"/>
                </a:lnTo>
                <a:lnTo>
                  <a:pt x="1908" y="2649"/>
                </a:lnTo>
                <a:lnTo>
                  <a:pt x="1958" y="2646"/>
                </a:lnTo>
                <a:lnTo>
                  <a:pt x="2006" y="2643"/>
                </a:lnTo>
                <a:lnTo>
                  <a:pt x="2054" y="2639"/>
                </a:lnTo>
                <a:lnTo>
                  <a:pt x="2100" y="2632"/>
                </a:lnTo>
                <a:lnTo>
                  <a:pt x="2147" y="2626"/>
                </a:lnTo>
                <a:lnTo>
                  <a:pt x="2193" y="2618"/>
                </a:lnTo>
                <a:lnTo>
                  <a:pt x="2238" y="2611"/>
                </a:lnTo>
                <a:lnTo>
                  <a:pt x="2282" y="2601"/>
                </a:lnTo>
                <a:lnTo>
                  <a:pt x="2325" y="2592"/>
                </a:lnTo>
                <a:lnTo>
                  <a:pt x="2369" y="2581"/>
                </a:lnTo>
                <a:lnTo>
                  <a:pt x="2409" y="2570"/>
                </a:lnTo>
                <a:lnTo>
                  <a:pt x="2491" y="2545"/>
                </a:lnTo>
                <a:lnTo>
                  <a:pt x="2568" y="2518"/>
                </a:lnTo>
                <a:lnTo>
                  <a:pt x="2644" y="2488"/>
                </a:lnTo>
                <a:lnTo>
                  <a:pt x="2716" y="2454"/>
                </a:lnTo>
                <a:lnTo>
                  <a:pt x="2784" y="2420"/>
                </a:lnTo>
                <a:lnTo>
                  <a:pt x="2851" y="2383"/>
                </a:lnTo>
                <a:lnTo>
                  <a:pt x="2913" y="2342"/>
                </a:lnTo>
                <a:lnTo>
                  <a:pt x="2971" y="2301"/>
                </a:lnTo>
                <a:lnTo>
                  <a:pt x="3029" y="2257"/>
                </a:lnTo>
                <a:lnTo>
                  <a:pt x="3082" y="2212"/>
                </a:lnTo>
                <a:lnTo>
                  <a:pt x="3133" y="2166"/>
                </a:lnTo>
                <a:lnTo>
                  <a:pt x="3179" y="2118"/>
                </a:lnTo>
                <a:lnTo>
                  <a:pt x="3223" y="2068"/>
                </a:lnTo>
                <a:lnTo>
                  <a:pt x="3264" y="2017"/>
                </a:lnTo>
                <a:lnTo>
                  <a:pt x="3302" y="1964"/>
                </a:lnTo>
                <a:lnTo>
                  <a:pt x="3337" y="1911"/>
                </a:lnTo>
                <a:lnTo>
                  <a:pt x="3368" y="1859"/>
                </a:lnTo>
                <a:lnTo>
                  <a:pt x="3396" y="1804"/>
                </a:lnTo>
                <a:lnTo>
                  <a:pt x="3423" y="1750"/>
                </a:lnTo>
                <a:lnTo>
                  <a:pt x="3444" y="1694"/>
                </a:lnTo>
                <a:lnTo>
                  <a:pt x="3464" y="1640"/>
                </a:lnTo>
                <a:lnTo>
                  <a:pt x="3480" y="1584"/>
                </a:lnTo>
                <a:lnTo>
                  <a:pt x="3492" y="1530"/>
                </a:lnTo>
                <a:lnTo>
                  <a:pt x="3503" y="1474"/>
                </a:lnTo>
                <a:lnTo>
                  <a:pt x="3509" y="1420"/>
                </a:lnTo>
                <a:lnTo>
                  <a:pt x="3514" y="1366"/>
                </a:lnTo>
                <a:lnTo>
                  <a:pt x="3514" y="1366"/>
                </a:lnTo>
                <a:lnTo>
                  <a:pt x="3514" y="1333"/>
                </a:lnTo>
                <a:lnTo>
                  <a:pt x="3514" y="1299"/>
                </a:lnTo>
                <a:lnTo>
                  <a:pt x="3512" y="1267"/>
                </a:lnTo>
                <a:lnTo>
                  <a:pt x="3511" y="1234"/>
                </a:lnTo>
                <a:lnTo>
                  <a:pt x="3508" y="1201"/>
                </a:lnTo>
                <a:lnTo>
                  <a:pt x="3503" y="1169"/>
                </a:lnTo>
                <a:lnTo>
                  <a:pt x="3497" y="1136"/>
                </a:lnTo>
                <a:lnTo>
                  <a:pt x="3491" y="1104"/>
                </a:lnTo>
                <a:lnTo>
                  <a:pt x="3483" y="1073"/>
                </a:lnTo>
                <a:lnTo>
                  <a:pt x="3474" y="1040"/>
                </a:lnTo>
                <a:lnTo>
                  <a:pt x="3464" y="1009"/>
                </a:lnTo>
                <a:lnTo>
                  <a:pt x="3454" y="978"/>
                </a:lnTo>
                <a:lnTo>
                  <a:pt x="3443" y="947"/>
                </a:lnTo>
                <a:lnTo>
                  <a:pt x="3430" y="918"/>
                </a:lnTo>
                <a:lnTo>
                  <a:pt x="3416" y="887"/>
                </a:lnTo>
                <a:lnTo>
                  <a:pt x="3402" y="857"/>
                </a:lnTo>
                <a:lnTo>
                  <a:pt x="3387" y="828"/>
                </a:lnTo>
                <a:lnTo>
                  <a:pt x="3370" y="798"/>
                </a:lnTo>
                <a:lnTo>
                  <a:pt x="3353" y="770"/>
                </a:lnTo>
                <a:lnTo>
                  <a:pt x="3336" y="741"/>
                </a:lnTo>
                <a:lnTo>
                  <a:pt x="3297" y="685"/>
                </a:lnTo>
                <a:lnTo>
                  <a:pt x="3254" y="631"/>
                </a:lnTo>
                <a:lnTo>
                  <a:pt x="3209" y="578"/>
                </a:lnTo>
                <a:lnTo>
                  <a:pt x="3161" y="529"/>
                </a:lnTo>
                <a:lnTo>
                  <a:pt x="3108" y="479"/>
                </a:lnTo>
                <a:lnTo>
                  <a:pt x="3054" y="431"/>
                </a:lnTo>
                <a:lnTo>
                  <a:pt x="2995" y="386"/>
                </a:lnTo>
                <a:lnTo>
                  <a:pt x="2934" y="343"/>
                </a:lnTo>
                <a:lnTo>
                  <a:pt x="2871" y="302"/>
                </a:lnTo>
                <a:lnTo>
                  <a:pt x="2804" y="264"/>
                </a:lnTo>
                <a:lnTo>
                  <a:pt x="2736" y="226"/>
                </a:lnTo>
                <a:lnTo>
                  <a:pt x="2665" y="192"/>
                </a:lnTo>
                <a:lnTo>
                  <a:pt x="2590" y="161"/>
                </a:lnTo>
                <a:lnTo>
                  <a:pt x="2514" y="132"/>
                </a:lnTo>
                <a:lnTo>
                  <a:pt x="2437" y="105"/>
                </a:lnTo>
                <a:lnTo>
                  <a:pt x="2356" y="81"/>
                </a:lnTo>
                <a:lnTo>
                  <a:pt x="2274" y="60"/>
                </a:lnTo>
                <a:lnTo>
                  <a:pt x="2189" y="42"/>
                </a:lnTo>
                <a:lnTo>
                  <a:pt x="2102" y="28"/>
                </a:lnTo>
                <a:lnTo>
                  <a:pt x="2015" y="16"/>
                </a:lnTo>
                <a:lnTo>
                  <a:pt x="1925" y="8"/>
                </a:lnTo>
                <a:lnTo>
                  <a:pt x="1834" y="2"/>
                </a:lnTo>
                <a:lnTo>
                  <a:pt x="1834" y="2"/>
                </a:lnTo>
                <a:close/>
                <a:moveTo>
                  <a:pt x="2308" y="2149"/>
                </a:moveTo>
                <a:lnTo>
                  <a:pt x="2308" y="2149"/>
                </a:lnTo>
                <a:lnTo>
                  <a:pt x="2265" y="2181"/>
                </a:lnTo>
                <a:lnTo>
                  <a:pt x="2220" y="2212"/>
                </a:lnTo>
                <a:lnTo>
                  <a:pt x="2173" y="2240"/>
                </a:lnTo>
                <a:lnTo>
                  <a:pt x="2124" y="2265"/>
                </a:lnTo>
                <a:lnTo>
                  <a:pt x="2074" y="2288"/>
                </a:lnTo>
                <a:lnTo>
                  <a:pt x="2021" y="2310"/>
                </a:lnTo>
                <a:lnTo>
                  <a:pt x="1967" y="2327"/>
                </a:lnTo>
                <a:lnTo>
                  <a:pt x="1913" y="2342"/>
                </a:lnTo>
                <a:lnTo>
                  <a:pt x="1857" y="2356"/>
                </a:lnTo>
                <a:lnTo>
                  <a:pt x="1801" y="2367"/>
                </a:lnTo>
                <a:lnTo>
                  <a:pt x="1744" y="2375"/>
                </a:lnTo>
                <a:lnTo>
                  <a:pt x="1686" y="2381"/>
                </a:lnTo>
                <a:lnTo>
                  <a:pt x="1629" y="2386"/>
                </a:lnTo>
                <a:lnTo>
                  <a:pt x="1572" y="2387"/>
                </a:lnTo>
                <a:lnTo>
                  <a:pt x="1514" y="2386"/>
                </a:lnTo>
                <a:lnTo>
                  <a:pt x="1457" y="2383"/>
                </a:lnTo>
                <a:lnTo>
                  <a:pt x="1457" y="2383"/>
                </a:lnTo>
                <a:lnTo>
                  <a:pt x="1500" y="2307"/>
                </a:lnTo>
                <a:lnTo>
                  <a:pt x="1542" y="2231"/>
                </a:lnTo>
                <a:lnTo>
                  <a:pt x="1629" y="2084"/>
                </a:lnTo>
                <a:lnTo>
                  <a:pt x="1714" y="1944"/>
                </a:lnTo>
                <a:lnTo>
                  <a:pt x="1793" y="1818"/>
                </a:lnTo>
                <a:lnTo>
                  <a:pt x="1862" y="1713"/>
                </a:lnTo>
                <a:lnTo>
                  <a:pt x="1914" y="1629"/>
                </a:lnTo>
                <a:lnTo>
                  <a:pt x="1962" y="1558"/>
                </a:lnTo>
                <a:lnTo>
                  <a:pt x="1925" y="1558"/>
                </a:lnTo>
                <a:lnTo>
                  <a:pt x="1925" y="1558"/>
                </a:lnTo>
                <a:lnTo>
                  <a:pt x="1879" y="1594"/>
                </a:lnTo>
                <a:lnTo>
                  <a:pt x="1810" y="1648"/>
                </a:lnTo>
                <a:lnTo>
                  <a:pt x="1724" y="1721"/>
                </a:lnTo>
                <a:lnTo>
                  <a:pt x="1674" y="1764"/>
                </a:lnTo>
                <a:lnTo>
                  <a:pt x="1621" y="1811"/>
                </a:lnTo>
                <a:lnTo>
                  <a:pt x="1567" y="1862"/>
                </a:lnTo>
                <a:lnTo>
                  <a:pt x="1510" y="1916"/>
                </a:lnTo>
                <a:lnTo>
                  <a:pt x="1449" y="1973"/>
                </a:lnTo>
                <a:lnTo>
                  <a:pt x="1389" y="2035"/>
                </a:lnTo>
                <a:lnTo>
                  <a:pt x="1327" y="2101"/>
                </a:lnTo>
                <a:lnTo>
                  <a:pt x="1265" y="2169"/>
                </a:lnTo>
                <a:lnTo>
                  <a:pt x="1203" y="2240"/>
                </a:lnTo>
                <a:lnTo>
                  <a:pt x="1141" y="2315"/>
                </a:lnTo>
                <a:lnTo>
                  <a:pt x="1141" y="2315"/>
                </a:lnTo>
                <a:lnTo>
                  <a:pt x="1107" y="2302"/>
                </a:lnTo>
                <a:lnTo>
                  <a:pt x="1073" y="2287"/>
                </a:lnTo>
                <a:lnTo>
                  <a:pt x="1040" y="2271"/>
                </a:lnTo>
                <a:lnTo>
                  <a:pt x="1009" y="2254"/>
                </a:lnTo>
                <a:lnTo>
                  <a:pt x="978" y="2235"/>
                </a:lnTo>
                <a:lnTo>
                  <a:pt x="950" y="2217"/>
                </a:lnTo>
                <a:lnTo>
                  <a:pt x="922" y="2195"/>
                </a:lnTo>
                <a:lnTo>
                  <a:pt x="896" y="2173"/>
                </a:lnTo>
                <a:lnTo>
                  <a:pt x="896" y="2173"/>
                </a:lnTo>
                <a:lnTo>
                  <a:pt x="859" y="2139"/>
                </a:lnTo>
                <a:lnTo>
                  <a:pt x="823" y="2102"/>
                </a:lnTo>
                <a:lnTo>
                  <a:pt x="792" y="2063"/>
                </a:lnTo>
                <a:lnTo>
                  <a:pt x="763" y="2023"/>
                </a:lnTo>
                <a:lnTo>
                  <a:pt x="736" y="1981"/>
                </a:lnTo>
                <a:lnTo>
                  <a:pt x="713" y="1939"/>
                </a:lnTo>
                <a:lnTo>
                  <a:pt x="691" y="1896"/>
                </a:lnTo>
                <a:lnTo>
                  <a:pt x="673" y="1851"/>
                </a:lnTo>
                <a:lnTo>
                  <a:pt x="657" y="1806"/>
                </a:lnTo>
                <a:lnTo>
                  <a:pt x="645" y="1760"/>
                </a:lnTo>
                <a:lnTo>
                  <a:pt x="634" y="1711"/>
                </a:lnTo>
                <a:lnTo>
                  <a:pt x="626" y="1665"/>
                </a:lnTo>
                <a:lnTo>
                  <a:pt x="622" y="1617"/>
                </a:lnTo>
                <a:lnTo>
                  <a:pt x="618" y="1569"/>
                </a:lnTo>
                <a:lnTo>
                  <a:pt x="620" y="1521"/>
                </a:lnTo>
                <a:lnTo>
                  <a:pt x="622" y="1473"/>
                </a:lnTo>
                <a:lnTo>
                  <a:pt x="626" y="1425"/>
                </a:lnTo>
                <a:lnTo>
                  <a:pt x="634" y="1377"/>
                </a:lnTo>
                <a:lnTo>
                  <a:pt x="645" y="1329"/>
                </a:lnTo>
                <a:lnTo>
                  <a:pt x="657" y="1280"/>
                </a:lnTo>
                <a:lnTo>
                  <a:pt x="671" y="1234"/>
                </a:lnTo>
                <a:lnTo>
                  <a:pt x="688" y="1187"/>
                </a:lnTo>
                <a:lnTo>
                  <a:pt x="708" y="1143"/>
                </a:lnTo>
                <a:lnTo>
                  <a:pt x="730" y="1098"/>
                </a:lnTo>
                <a:lnTo>
                  <a:pt x="755" y="1054"/>
                </a:lnTo>
                <a:lnTo>
                  <a:pt x="781" y="1011"/>
                </a:lnTo>
                <a:lnTo>
                  <a:pt x="809" y="969"/>
                </a:lnTo>
                <a:lnTo>
                  <a:pt x="840" y="929"/>
                </a:lnTo>
                <a:lnTo>
                  <a:pt x="874" y="890"/>
                </a:lnTo>
                <a:lnTo>
                  <a:pt x="908" y="853"/>
                </a:lnTo>
                <a:lnTo>
                  <a:pt x="947" y="817"/>
                </a:lnTo>
                <a:lnTo>
                  <a:pt x="986" y="783"/>
                </a:lnTo>
                <a:lnTo>
                  <a:pt x="986" y="783"/>
                </a:lnTo>
                <a:lnTo>
                  <a:pt x="1018" y="758"/>
                </a:lnTo>
                <a:lnTo>
                  <a:pt x="1051" y="735"/>
                </a:lnTo>
                <a:lnTo>
                  <a:pt x="1085" y="712"/>
                </a:lnTo>
                <a:lnTo>
                  <a:pt x="1119" y="691"/>
                </a:lnTo>
                <a:lnTo>
                  <a:pt x="1153" y="673"/>
                </a:lnTo>
                <a:lnTo>
                  <a:pt x="1187" y="654"/>
                </a:lnTo>
                <a:lnTo>
                  <a:pt x="1223" y="639"/>
                </a:lnTo>
                <a:lnTo>
                  <a:pt x="1259" y="623"/>
                </a:lnTo>
                <a:lnTo>
                  <a:pt x="1293" y="609"/>
                </a:lnTo>
                <a:lnTo>
                  <a:pt x="1328" y="597"/>
                </a:lnTo>
                <a:lnTo>
                  <a:pt x="1366" y="586"/>
                </a:lnTo>
                <a:lnTo>
                  <a:pt x="1401" y="577"/>
                </a:lnTo>
                <a:lnTo>
                  <a:pt x="1437" y="567"/>
                </a:lnTo>
                <a:lnTo>
                  <a:pt x="1474" y="558"/>
                </a:lnTo>
                <a:lnTo>
                  <a:pt x="1547" y="546"/>
                </a:lnTo>
                <a:lnTo>
                  <a:pt x="1620" y="535"/>
                </a:lnTo>
                <a:lnTo>
                  <a:pt x="1694" y="527"/>
                </a:lnTo>
                <a:lnTo>
                  <a:pt x="1767" y="521"/>
                </a:lnTo>
                <a:lnTo>
                  <a:pt x="1840" y="518"/>
                </a:lnTo>
                <a:lnTo>
                  <a:pt x="1911" y="516"/>
                </a:lnTo>
                <a:lnTo>
                  <a:pt x="1984" y="515"/>
                </a:lnTo>
                <a:lnTo>
                  <a:pt x="2124" y="513"/>
                </a:lnTo>
                <a:lnTo>
                  <a:pt x="2124" y="513"/>
                </a:lnTo>
                <a:lnTo>
                  <a:pt x="2195" y="512"/>
                </a:lnTo>
                <a:lnTo>
                  <a:pt x="2263" y="507"/>
                </a:lnTo>
                <a:lnTo>
                  <a:pt x="2328" y="501"/>
                </a:lnTo>
                <a:lnTo>
                  <a:pt x="2392" y="495"/>
                </a:lnTo>
                <a:lnTo>
                  <a:pt x="2451" y="487"/>
                </a:lnTo>
                <a:lnTo>
                  <a:pt x="2505" y="477"/>
                </a:lnTo>
                <a:lnTo>
                  <a:pt x="2556" y="470"/>
                </a:lnTo>
                <a:lnTo>
                  <a:pt x="2604" y="460"/>
                </a:lnTo>
                <a:lnTo>
                  <a:pt x="2683" y="442"/>
                </a:lnTo>
                <a:lnTo>
                  <a:pt x="2744" y="426"/>
                </a:lnTo>
                <a:lnTo>
                  <a:pt x="2781" y="415"/>
                </a:lnTo>
                <a:lnTo>
                  <a:pt x="2795" y="411"/>
                </a:lnTo>
                <a:lnTo>
                  <a:pt x="2795" y="411"/>
                </a:lnTo>
                <a:lnTo>
                  <a:pt x="2804" y="460"/>
                </a:lnTo>
                <a:lnTo>
                  <a:pt x="2812" y="519"/>
                </a:lnTo>
                <a:lnTo>
                  <a:pt x="2821" y="597"/>
                </a:lnTo>
                <a:lnTo>
                  <a:pt x="2826" y="642"/>
                </a:lnTo>
                <a:lnTo>
                  <a:pt x="2829" y="691"/>
                </a:lnTo>
                <a:lnTo>
                  <a:pt x="2832" y="744"/>
                </a:lnTo>
                <a:lnTo>
                  <a:pt x="2834" y="800"/>
                </a:lnTo>
                <a:lnTo>
                  <a:pt x="2834" y="859"/>
                </a:lnTo>
                <a:lnTo>
                  <a:pt x="2834" y="921"/>
                </a:lnTo>
                <a:lnTo>
                  <a:pt x="2830" y="986"/>
                </a:lnTo>
                <a:lnTo>
                  <a:pt x="2826" y="1053"/>
                </a:lnTo>
                <a:lnTo>
                  <a:pt x="2820" y="1119"/>
                </a:lnTo>
                <a:lnTo>
                  <a:pt x="2810" y="1189"/>
                </a:lnTo>
                <a:lnTo>
                  <a:pt x="2798" y="1260"/>
                </a:lnTo>
                <a:lnTo>
                  <a:pt x="2784" y="1332"/>
                </a:lnTo>
                <a:lnTo>
                  <a:pt x="2767" y="1405"/>
                </a:lnTo>
                <a:lnTo>
                  <a:pt x="2745" y="1476"/>
                </a:lnTo>
                <a:lnTo>
                  <a:pt x="2722" y="1549"/>
                </a:lnTo>
                <a:lnTo>
                  <a:pt x="2708" y="1584"/>
                </a:lnTo>
                <a:lnTo>
                  <a:pt x="2694" y="1622"/>
                </a:lnTo>
                <a:lnTo>
                  <a:pt x="2679" y="1657"/>
                </a:lnTo>
                <a:lnTo>
                  <a:pt x="2661" y="1693"/>
                </a:lnTo>
                <a:lnTo>
                  <a:pt x="2644" y="1727"/>
                </a:lnTo>
                <a:lnTo>
                  <a:pt x="2626" y="1763"/>
                </a:lnTo>
                <a:lnTo>
                  <a:pt x="2606" y="1797"/>
                </a:lnTo>
                <a:lnTo>
                  <a:pt x="2584" y="1832"/>
                </a:lnTo>
                <a:lnTo>
                  <a:pt x="2562" y="1866"/>
                </a:lnTo>
                <a:lnTo>
                  <a:pt x="2539" y="1899"/>
                </a:lnTo>
                <a:lnTo>
                  <a:pt x="2516" y="1933"/>
                </a:lnTo>
                <a:lnTo>
                  <a:pt x="2489" y="1966"/>
                </a:lnTo>
                <a:lnTo>
                  <a:pt x="2463" y="1997"/>
                </a:lnTo>
                <a:lnTo>
                  <a:pt x="2434" y="2029"/>
                </a:lnTo>
                <a:lnTo>
                  <a:pt x="2404" y="2060"/>
                </a:lnTo>
                <a:lnTo>
                  <a:pt x="2373" y="2090"/>
                </a:lnTo>
                <a:lnTo>
                  <a:pt x="2342" y="2119"/>
                </a:lnTo>
                <a:lnTo>
                  <a:pt x="2308" y="2149"/>
                </a:lnTo>
                <a:lnTo>
                  <a:pt x="2308" y="214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A25EAFE-0E84-4FBC-BADF-F2F44F8A17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130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631339" y="71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6154967" y="-2639610"/>
            <a:ext cx="8458411" cy="7798876"/>
          </a:xfrm>
          <a:custGeom>
            <a:avLst/>
            <a:gdLst>
              <a:gd name="T0" fmla="*/ 1474 w 3514"/>
              <a:gd name="T1" fmla="*/ 12 h 3240"/>
              <a:gd name="T2" fmla="*/ 978 w 3514"/>
              <a:gd name="T3" fmla="*/ 122 h 3240"/>
              <a:gd name="T4" fmla="*/ 560 w 3514"/>
              <a:gd name="T5" fmla="*/ 327 h 3240"/>
              <a:gd name="T6" fmla="*/ 262 w 3514"/>
              <a:gd name="T7" fmla="*/ 586 h 3240"/>
              <a:gd name="T8" fmla="*/ 143 w 3514"/>
              <a:gd name="T9" fmla="*/ 750 h 3240"/>
              <a:gd name="T10" fmla="*/ 57 w 3514"/>
              <a:gd name="T11" fmla="*/ 930 h 3240"/>
              <a:gd name="T12" fmla="*/ 9 w 3514"/>
              <a:gd name="T13" fmla="*/ 1121 h 3240"/>
              <a:gd name="T14" fmla="*/ 2 w 3514"/>
              <a:gd name="T15" fmla="*/ 1341 h 3240"/>
              <a:gd name="T16" fmla="*/ 76 w 3514"/>
              <a:gd name="T17" fmla="*/ 1698 h 3240"/>
              <a:gd name="T18" fmla="*/ 231 w 3514"/>
              <a:gd name="T19" fmla="*/ 1977 h 3240"/>
              <a:gd name="T20" fmla="*/ 369 w 3514"/>
              <a:gd name="T21" fmla="*/ 2130 h 3240"/>
              <a:gd name="T22" fmla="*/ 541 w 3514"/>
              <a:gd name="T23" fmla="*/ 2273 h 3240"/>
              <a:gd name="T24" fmla="*/ 876 w 3514"/>
              <a:gd name="T25" fmla="*/ 2473 h 3240"/>
              <a:gd name="T26" fmla="*/ 1105 w 3514"/>
              <a:gd name="T27" fmla="*/ 2555 h 3240"/>
              <a:gd name="T28" fmla="*/ 1108 w 3514"/>
              <a:gd name="T29" fmla="*/ 2559 h 3240"/>
              <a:gd name="T30" fmla="*/ 905 w 3514"/>
              <a:gd name="T31" fmla="*/ 3201 h 3240"/>
              <a:gd name="T32" fmla="*/ 1311 w 3514"/>
              <a:gd name="T33" fmla="*/ 2921 h 3240"/>
              <a:gd name="T34" fmla="*/ 1728 w 3514"/>
              <a:gd name="T35" fmla="*/ 2691 h 3240"/>
              <a:gd name="T36" fmla="*/ 1857 w 3514"/>
              <a:gd name="T37" fmla="*/ 2651 h 3240"/>
              <a:gd name="T38" fmla="*/ 2147 w 3514"/>
              <a:gd name="T39" fmla="*/ 2626 h 3240"/>
              <a:gd name="T40" fmla="*/ 2409 w 3514"/>
              <a:gd name="T41" fmla="*/ 2570 h 3240"/>
              <a:gd name="T42" fmla="*/ 2851 w 3514"/>
              <a:gd name="T43" fmla="*/ 2383 h 3240"/>
              <a:gd name="T44" fmla="*/ 3179 w 3514"/>
              <a:gd name="T45" fmla="*/ 2118 h 3240"/>
              <a:gd name="T46" fmla="*/ 3396 w 3514"/>
              <a:gd name="T47" fmla="*/ 1804 h 3240"/>
              <a:gd name="T48" fmla="*/ 3503 w 3514"/>
              <a:gd name="T49" fmla="*/ 1474 h 3240"/>
              <a:gd name="T50" fmla="*/ 3512 w 3514"/>
              <a:gd name="T51" fmla="*/ 1267 h 3240"/>
              <a:gd name="T52" fmla="*/ 3483 w 3514"/>
              <a:gd name="T53" fmla="*/ 1073 h 3240"/>
              <a:gd name="T54" fmla="*/ 3416 w 3514"/>
              <a:gd name="T55" fmla="*/ 887 h 3240"/>
              <a:gd name="T56" fmla="*/ 3297 w 3514"/>
              <a:gd name="T57" fmla="*/ 685 h 3240"/>
              <a:gd name="T58" fmla="*/ 2995 w 3514"/>
              <a:gd name="T59" fmla="*/ 386 h 3240"/>
              <a:gd name="T60" fmla="*/ 2590 w 3514"/>
              <a:gd name="T61" fmla="*/ 161 h 3240"/>
              <a:gd name="T62" fmla="*/ 2102 w 3514"/>
              <a:gd name="T63" fmla="*/ 28 h 3240"/>
              <a:gd name="T64" fmla="*/ 2308 w 3514"/>
              <a:gd name="T65" fmla="*/ 2149 h 3240"/>
              <a:gd name="T66" fmla="*/ 2021 w 3514"/>
              <a:gd name="T67" fmla="*/ 2310 h 3240"/>
              <a:gd name="T68" fmla="*/ 1686 w 3514"/>
              <a:gd name="T69" fmla="*/ 2381 h 3240"/>
              <a:gd name="T70" fmla="*/ 1500 w 3514"/>
              <a:gd name="T71" fmla="*/ 2307 h 3240"/>
              <a:gd name="T72" fmla="*/ 1914 w 3514"/>
              <a:gd name="T73" fmla="*/ 1629 h 3240"/>
              <a:gd name="T74" fmla="*/ 1724 w 3514"/>
              <a:gd name="T75" fmla="*/ 1721 h 3240"/>
              <a:gd name="T76" fmla="*/ 1389 w 3514"/>
              <a:gd name="T77" fmla="*/ 2035 h 3240"/>
              <a:gd name="T78" fmla="*/ 1107 w 3514"/>
              <a:gd name="T79" fmla="*/ 2302 h 3240"/>
              <a:gd name="T80" fmla="*/ 922 w 3514"/>
              <a:gd name="T81" fmla="*/ 2195 h 3240"/>
              <a:gd name="T82" fmla="*/ 763 w 3514"/>
              <a:gd name="T83" fmla="*/ 2023 h 3240"/>
              <a:gd name="T84" fmla="*/ 645 w 3514"/>
              <a:gd name="T85" fmla="*/ 1760 h 3240"/>
              <a:gd name="T86" fmla="*/ 622 w 3514"/>
              <a:gd name="T87" fmla="*/ 1473 h 3240"/>
              <a:gd name="T88" fmla="*/ 688 w 3514"/>
              <a:gd name="T89" fmla="*/ 1187 h 3240"/>
              <a:gd name="T90" fmla="*/ 840 w 3514"/>
              <a:gd name="T91" fmla="*/ 929 h 3240"/>
              <a:gd name="T92" fmla="*/ 1018 w 3514"/>
              <a:gd name="T93" fmla="*/ 758 h 3240"/>
              <a:gd name="T94" fmla="*/ 1223 w 3514"/>
              <a:gd name="T95" fmla="*/ 639 h 3240"/>
              <a:gd name="T96" fmla="*/ 1437 w 3514"/>
              <a:gd name="T97" fmla="*/ 567 h 3240"/>
              <a:gd name="T98" fmla="*/ 1840 w 3514"/>
              <a:gd name="T99" fmla="*/ 518 h 3240"/>
              <a:gd name="T100" fmla="*/ 2263 w 3514"/>
              <a:gd name="T101" fmla="*/ 507 h 3240"/>
              <a:gd name="T102" fmla="*/ 2604 w 3514"/>
              <a:gd name="T103" fmla="*/ 460 h 3240"/>
              <a:gd name="T104" fmla="*/ 2804 w 3514"/>
              <a:gd name="T105" fmla="*/ 460 h 3240"/>
              <a:gd name="T106" fmla="*/ 2834 w 3514"/>
              <a:gd name="T107" fmla="*/ 800 h 3240"/>
              <a:gd name="T108" fmla="*/ 2810 w 3514"/>
              <a:gd name="T109" fmla="*/ 1189 h 3240"/>
              <a:gd name="T110" fmla="*/ 2708 w 3514"/>
              <a:gd name="T111" fmla="*/ 1584 h 3240"/>
              <a:gd name="T112" fmla="*/ 2606 w 3514"/>
              <a:gd name="T113" fmla="*/ 1797 h 3240"/>
              <a:gd name="T114" fmla="*/ 2463 w 3514"/>
              <a:gd name="T115" fmla="*/ 1997 h 3240"/>
              <a:gd name="T116" fmla="*/ 2308 w 3514"/>
              <a:gd name="T117" fmla="*/ 214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4" h="3240">
                <a:moveTo>
                  <a:pt x="1834" y="2"/>
                </a:moveTo>
                <a:lnTo>
                  <a:pt x="1834" y="2"/>
                </a:lnTo>
                <a:lnTo>
                  <a:pt x="1742" y="0"/>
                </a:lnTo>
                <a:lnTo>
                  <a:pt x="1651" y="0"/>
                </a:lnTo>
                <a:lnTo>
                  <a:pt x="1562" y="5"/>
                </a:lnTo>
                <a:lnTo>
                  <a:pt x="1474" y="12"/>
                </a:lnTo>
                <a:lnTo>
                  <a:pt x="1387" y="23"/>
                </a:lnTo>
                <a:lnTo>
                  <a:pt x="1302" y="37"/>
                </a:lnTo>
                <a:lnTo>
                  <a:pt x="1218" y="54"/>
                </a:lnTo>
                <a:lnTo>
                  <a:pt x="1136" y="74"/>
                </a:lnTo>
                <a:lnTo>
                  <a:pt x="1057" y="98"/>
                </a:lnTo>
                <a:lnTo>
                  <a:pt x="978" y="122"/>
                </a:lnTo>
                <a:lnTo>
                  <a:pt x="902" y="150"/>
                </a:lnTo>
                <a:lnTo>
                  <a:pt x="829" y="181"/>
                </a:lnTo>
                <a:lnTo>
                  <a:pt x="758" y="214"/>
                </a:lnTo>
                <a:lnTo>
                  <a:pt x="690" y="250"/>
                </a:lnTo>
                <a:lnTo>
                  <a:pt x="623" y="288"/>
                </a:lnTo>
                <a:lnTo>
                  <a:pt x="560" y="327"/>
                </a:lnTo>
                <a:lnTo>
                  <a:pt x="499" y="371"/>
                </a:lnTo>
                <a:lnTo>
                  <a:pt x="440" y="415"/>
                </a:lnTo>
                <a:lnTo>
                  <a:pt x="386" y="462"/>
                </a:lnTo>
                <a:lnTo>
                  <a:pt x="333" y="510"/>
                </a:lnTo>
                <a:lnTo>
                  <a:pt x="285" y="561"/>
                </a:lnTo>
                <a:lnTo>
                  <a:pt x="262" y="586"/>
                </a:lnTo>
                <a:lnTo>
                  <a:pt x="240" y="612"/>
                </a:lnTo>
                <a:lnTo>
                  <a:pt x="219" y="640"/>
                </a:lnTo>
                <a:lnTo>
                  <a:pt x="198" y="667"/>
                </a:lnTo>
                <a:lnTo>
                  <a:pt x="180" y="695"/>
                </a:lnTo>
                <a:lnTo>
                  <a:pt x="161" y="722"/>
                </a:lnTo>
                <a:lnTo>
                  <a:pt x="143" y="750"/>
                </a:lnTo>
                <a:lnTo>
                  <a:pt x="127" y="780"/>
                </a:lnTo>
                <a:lnTo>
                  <a:pt x="110" y="809"/>
                </a:lnTo>
                <a:lnTo>
                  <a:pt x="96" y="839"/>
                </a:lnTo>
                <a:lnTo>
                  <a:pt x="82" y="868"/>
                </a:lnTo>
                <a:lnTo>
                  <a:pt x="70" y="899"/>
                </a:lnTo>
                <a:lnTo>
                  <a:pt x="57" y="930"/>
                </a:lnTo>
                <a:lnTo>
                  <a:pt x="47" y="961"/>
                </a:lnTo>
                <a:lnTo>
                  <a:pt x="37" y="992"/>
                </a:lnTo>
                <a:lnTo>
                  <a:pt x="29" y="1023"/>
                </a:lnTo>
                <a:lnTo>
                  <a:pt x="22" y="1056"/>
                </a:lnTo>
                <a:lnTo>
                  <a:pt x="16" y="1088"/>
                </a:lnTo>
                <a:lnTo>
                  <a:pt x="9" y="1121"/>
                </a:lnTo>
                <a:lnTo>
                  <a:pt x="6" y="1153"/>
                </a:lnTo>
                <a:lnTo>
                  <a:pt x="3" y="1186"/>
                </a:lnTo>
                <a:lnTo>
                  <a:pt x="0" y="1220"/>
                </a:lnTo>
                <a:lnTo>
                  <a:pt x="0" y="1220"/>
                </a:lnTo>
                <a:lnTo>
                  <a:pt x="0" y="1280"/>
                </a:lnTo>
                <a:lnTo>
                  <a:pt x="2" y="1341"/>
                </a:lnTo>
                <a:lnTo>
                  <a:pt x="6" y="1401"/>
                </a:lnTo>
                <a:lnTo>
                  <a:pt x="14" y="1462"/>
                </a:lnTo>
                <a:lnTo>
                  <a:pt x="25" y="1521"/>
                </a:lnTo>
                <a:lnTo>
                  <a:pt x="39" y="1581"/>
                </a:lnTo>
                <a:lnTo>
                  <a:pt x="56" y="1640"/>
                </a:lnTo>
                <a:lnTo>
                  <a:pt x="76" y="1698"/>
                </a:lnTo>
                <a:lnTo>
                  <a:pt x="101" y="1756"/>
                </a:lnTo>
                <a:lnTo>
                  <a:pt x="127" y="1812"/>
                </a:lnTo>
                <a:lnTo>
                  <a:pt x="158" y="1868"/>
                </a:lnTo>
                <a:lnTo>
                  <a:pt x="192" y="1922"/>
                </a:lnTo>
                <a:lnTo>
                  <a:pt x="212" y="1950"/>
                </a:lnTo>
                <a:lnTo>
                  <a:pt x="231" y="1977"/>
                </a:lnTo>
                <a:lnTo>
                  <a:pt x="251" y="2003"/>
                </a:lnTo>
                <a:lnTo>
                  <a:pt x="273" y="2029"/>
                </a:lnTo>
                <a:lnTo>
                  <a:pt x="296" y="2054"/>
                </a:lnTo>
                <a:lnTo>
                  <a:pt x="319" y="2080"/>
                </a:lnTo>
                <a:lnTo>
                  <a:pt x="344" y="2105"/>
                </a:lnTo>
                <a:lnTo>
                  <a:pt x="369" y="2130"/>
                </a:lnTo>
                <a:lnTo>
                  <a:pt x="369" y="2130"/>
                </a:lnTo>
                <a:lnTo>
                  <a:pt x="403" y="2161"/>
                </a:lnTo>
                <a:lnTo>
                  <a:pt x="439" y="2190"/>
                </a:lnTo>
                <a:lnTo>
                  <a:pt x="473" y="2220"/>
                </a:lnTo>
                <a:lnTo>
                  <a:pt x="507" y="2246"/>
                </a:lnTo>
                <a:lnTo>
                  <a:pt x="541" y="2273"/>
                </a:lnTo>
                <a:lnTo>
                  <a:pt x="574" y="2297"/>
                </a:lnTo>
                <a:lnTo>
                  <a:pt x="639" y="2342"/>
                </a:lnTo>
                <a:lnTo>
                  <a:pt x="702" y="2381"/>
                </a:lnTo>
                <a:lnTo>
                  <a:pt x="764" y="2415"/>
                </a:lnTo>
                <a:lnTo>
                  <a:pt x="822" y="2446"/>
                </a:lnTo>
                <a:lnTo>
                  <a:pt x="876" y="2473"/>
                </a:lnTo>
                <a:lnTo>
                  <a:pt x="925" y="2494"/>
                </a:lnTo>
                <a:lnTo>
                  <a:pt x="969" y="2511"/>
                </a:lnTo>
                <a:lnTo>
                  <a:pt x="1009" y="2527"/>
                </a:lnTo>
                <a:lnTo>
                  <a:pt x="1042" y="2538"/>
                </a:lnTo>
                <a:lnTo>
                  <a:pt x="1088" y="2552"/>
                </a:lnTo>
                <a:lnTo>
                  <a:pt x="1105" y="2555"/>
                </a:lnTo>
                <a:lnTo>
                  <a:pt x="1105" y="2555"/>
                </a:lnTo>
                <a:lnTo>
                  <a:pt x="1108" y="2556"/>
                </a:lnTo>
                <a:lnTo>
                  <a:pt x="1108" y="2558"/>
                </a:lnTo>
                <a:lnTo>
                  <a:pt x="1108" y="2558"/>
                </a:lnTo>
                <a:lnTo>
                  <a:pt x="1108" y="2559"/>
                </a:lnTo>
                <a:lnTo>
                  <a:pt x="1108" y="2559"/>
                </a:lnTo>
                <a:lnTo>
                  <a:pt x="1107" y="2561"/>
                </a:lnTo>
                <a:lnTo>
                  <a:pt x="1107" y="2561"/>
                </a:lnTo>
                <a:lnTo>
                  <a:pt x="586" y="3240"/>
                </a:lnTo>
                <a:lnTo>
                  <a:pt x="857" y="3240"/>
                </a:lnTo>
                <a:lnTo>
                  <a:pt x="857" y="3240"/>
                </a:lnTo>
                <a:lnTo>
                  <a:pt x="905" y="3201"/>
                </a:lnTo>
                <a:lnTo>
                  <a:pt x="961" y="3159"/>
                </a:lnTo>
                <a:lnTo>
                  <a:pt x="1023" y="3114"/>
                </a:lnTo>
                <a:lnTo>
                  <a:pt x="1091" y="3066"/>
                </a:lnTo>
                <a:lnTo>
                  <a:pt x="1163" y="3018"/>
                </a:lnTo>
                <a:lnTo>
                  <a:pt x="1237" y="2969"/>
                </a:lnTo>
                <a:lnTo>
                  <a:pt x="1311" y="2921"/>
                </a:lnTo>
                <a:lnTo>
                  <a:pt x="1387" y="2874"/>
                </a:lnTo>
                <a:lnTo>
                  <a:pt x="1463" y="2829"/>
                </a:lnTo>
                <a:lnTo>
                  <a:pt x="1536" y="2789"/>
                </a:lnTo>
                <a:lnTo>
                  <a:pt x="1606" y="2750"/>
                </a:lnTo>
                <a:lnTo>
                  <a:pt x="1669" y="2718"/>
                </a:lnTo>
                <a:lnTo>
                  <a:pt x="1728" y="2691"/>
                </a:lnTo>
                <a:lnTo>
                  <a:pt x="1781" y="2670"/>
                </a:lnTo>
                <a:lnTo>
                  <a:pt x="1803" y="2662"/>
                </a:lnTo>
                <a:lnTo>
                  <a:pt x="1824" y="2657"/>
                </a:lnTo>
                <a:lnTo>
                  <a:pt x="1841" y="2652"/>
                </a:lnTo>
                <a:lnTo>
                  <a:pt x="1857" y="2651"/>
                </a:lnTo>
                <a:lnTo>
                  <a:pt x="1857" y="2651"/>
                </a:lnTo>
                <a:lnTo>
                  <a:pt x="1908" y="2649"/>
                </a:lnTo>
                <a:lnTo>
                  <a:pt x="1958" y="2646"/>
                </a:lnTo>
                <a:lnTo>
                  <a:pt x="2006" y="2643"/>
                </a:lnTo>
                <a:lnTo>
                  <a:pt x="2054" y="2639"/>
                </a:lnTo>
                <a:lnTo>
                  <a:pt x="2100" y="2632"/>
                </a:lnTo>
                <a:lnTo>
                  <a:pt x="2147" y="2626"/>
                </a:lnTo>
                <a:lnTo>
                  <a:pt x="2193" y="2618"/>
                </a:lnTo>
                <a:lnTo>
                  <a:pt x="2238" y="2611"/>
                </a:lnTo>
                <a:lnTo>
                  <a:pt x="2282" y="2601"/>
                </a:lnTo>
                <a:lnTo>
                  <a:pt x="2325" y="2592"/>
                </a:lnTo>
                <a:lnTo>
                  <a:pt x="2369" y="2581"/>
                </a:lnTo>
                <a:lnTo>
                  <a:pt x="2409" y="2570"/>
                </a:lnTo>
                <a:lnTo>
                  <a:pt x="2491" y="2545"/>
                </a:lnTo>
                <a:lnTo>
                  <a:pt x="2568" y="2518"/>
                </a:lnTo>
                <a:lnTo>
                  <a:pt x="2644" y="2488"/>
                </a:lnTo>
                <a:lnTo>
                  <a:pt x="2716" y="2454"/>
                </a:lnTo>
                <a:lnTo>
                  <a:pt x="2784" y="2420"/>
                </a:lnTo>
                <a:lnTo>
                  <a:pt x="2851" y="2383"/>
                </a:lnTo>
                <a:lnTo>
                  <a:pt x="2913" y="2342"/>
                </a:lnTo>
                <a:lnTo>
                  <a:pt x="2971" y="2301"/>
                </a:lnTo>
                <a:lnTo>
                  <a:pt x="3029" y="2257"/>
                </a:lnTo>
                <a:lnTo>
                  <a:pt x="3082" y="2212"/>
                </a:lnTo>
                <a:lnTo>
                  <a:pt x="3133" y="2166"/>
                </a:lnTo>
                <a:lnTo>
                  <a:pt x="3179" y="2118"/>
                </a:lnTo>
                <a:lnTo>
                  <a:pt x="3223" y="2068"/>
                </a:lnTo>
                <a:lnTo>
                  <a:pt x="3264" y="2017"/>
                </a:lnTo>
                <a:lnTo>
                  <a:pt x="3302" y="1964"/>
                </a:lnTo>
                <a:lnTo>
                  <a:pt x="3337" y="1911"/>
                </a:lnTo>
                <a:lnTo>
                  <a:pt x="3368" y="1859"/>
                </a:lnTo>
                <a:lnTo>
                  <a:pt x="3396" y="1804"/>
                </a:lnTo>
                <a:lnTo>
                  <a:pt x="3423" y="1750"/>
                </a:lnTo>
                <a:lnTo>
                  <a:pt x="3444" y="1694"/>
                </a:lnTo>
                <a:lnTo>
                  <a:pt x="3464" y="1640"/>
                </a:lnTo>
                <a:lnTo>
                  <a:pt x="3480" y="1584"/>
                </a:lnTo>
                <a:lnTo>
                  <a:pt x="3492" y="1530"/>
                </a:lnTo>
                <a:lnTo>
                  <a:pt x="3503" y="1474"/>
                </a:lnTo>
                <a:lnTo>
                  <a:pt x="3509" y="1420"/>
                </a:lnTo>
                <a:lnTo>
                  <a:pt x="3514" y="1366"/>
                </a:lnTo>
                <a:lnTo>
                  <a:pt x="3514" y="1366"/>
                </a:lnTo>
                <a:lnTo>
                  <a:pt x="3514" y="1333"/>
                </a:lnTo>
                <a:lnTo>
                  <a:pt x="3514" y="1299"/>
                </a:lnTo>
                <a:lnTo>
                  <a:pt x="3512" y="1267"/>
                </a:lnTo>
                <a:lnTo>
                  <a:pt x="3511" y="1234"/>
                </a:lnTo>
                <a:lnTo>
                  <a:pt x="3508" y="1201"/>
                </a:lnTo>
                <a:lnTo>
                  <a:pt x="3503" y="1169"/>
                </a:lnTo>
                <a:lnTo>
                  <a:pt x="3497" y="1136"/>
                </a:lnTo>
                <a:lnTo>
                  <a:pt x="3491" y="1104"/>
                </a:lnTo>
                <a:lnTo>
                  <a:pt x="3483" y="1073"/>
                </a:lnTo>
                <a:lnTo>
                  <a:pt x="3474" y="1040"/>
                </a:lnTo>
                <a:lnTo>
                  <a:pt x="3464" y="1009"/>
                </a:lnTo>
                <a:lnTo>
                  <a:pt x="3454" y="978"/>
                </a:lnTo>
                <a:lnTo>
                  <a:pt x="3443" y="947"/>
                </a:lnTo>
                <a:lnTo>
                  <a:pt x="3430" y="918"/>
                </a:lnTo>
                <a:lnTo>
                  <a:pt x="3416" y="887"/>
                </a:lnTo>
                <a:lnTo>
                  <a:pt x="3402" y="857"/>
                </a:lnTo>
                <a:lnTo>
                  <a:pt x="3387" y="828"/>
                </a:lnTo>
                <a:lnTo>
                  <a:pt x="3370" y="798"/>
                </a:lnTo>
                <a:lnTo>
                  <a:pt x="3353" y="770"/>
                </a:lnTo>
                <a:lnTo>
                  <a:pt x="3336" y="741"/>
                </a:lnTo>
                <a:lnTo>
                  <a:pt x="3297" y="685"/>
                </a:lnTo>
                <a:lnTo>
                  <a:pt x="3254" y="631"/>
                </a:lnTo>
                <a:lnTo>
                  <a:pt x="3209" y="578"/>
                </a:lnTo>
                <a:lnTo>
                  <a:pt x="3161" y="529"/>
                </a:lnTo>
                <a:lnTo>
                  <a:pt x="3108" y="479"/>
                </a:lnTo>
                <a:lnTo>
                  <a:pt x="3054" y="431"/>
                </a:lnTo>
                <a:lnTo>
                  <a:pt x="2995" y="386"/>
                </a:lnTo>
                <a:lnTo>
                  <a:pt x="2934" y="343"/>
                </a:lnTo>
                <a:lnTo>
                  <a:pt x="2871" y="302"/>
                </a:lnTo>
                <a:lnTo>
                  <a:pt x="2804" y="264"/>
                </a:lnTo>
                <a:lnTo>
                  <a:pt x="2736" y="226"/>
                </a:lnTo>
                <a:lnTo>
                  <a:pt x="2665" y="192"/>
                </a:lnTo>
                <a:lnTo>
                  <a:pt x="2590" y="161"/>
                </a:lnTo>
                <a:lnTo>
                  <a:pt x="2514" y="132"/>
                </a:lnTo>
                <a:lnTo>
                  <a:pt x="2437" y="105"/>
                </a:lnTo>
                <a:lnTo>
                  <a:pt x="2356" y="81"/>
                </a:lnTo>
                <a:lnTo>
                  <a:pt x="2274" y="60"/>
                </a:lnTo>
                <a:lnTo>
                  <a:pt x="2189" y="42"/>
                </a:lnTo>
                <a:lnTo>
                  <a:pt x="2102" y="28"/>
                </a:lnTo>
                <a:lnTo>
                  <a:pt x="2015" y="16"/>
                </a:lnTo>
                <a:lnTo>
                  <a:pt x="1925" y="8"/>
                </a:lnTo>
                <a:lnTo>
                  <a:pt x="1834" y="2"/>
                </a:lnTo>
                <a:lnTo>
                  <a:pt x="1834" y="2"/>
                </a:lnTo>
                <a:close/>
                <a:moveTo>
                  <a:pt x="2308" y="2149"/>
                </a:moveTo>
                <a:lnTo>
                  <a:pt x="2308" y="2149"/>
                </a:lnTo>
                <a:lnTo>
                  <a:pt x="2265" y="2181"/>
                </a:lnTo>
                <a:lnTo>
                  <a:pt x="2220" y="2212"/>
                </a:lnTo>
                <a:lnTo>
                  <a:pt x="2173" y="2240"/>
                </a:lnTo>
                <a:lnTo>
                  <a:pt x="2124" y="2265"/>
                </a:lnTo>
                <a:lnTo>
                  <a:pt x="2074" y="2288"/>
                </a:lnTo>
                <a:lnTo>
                  <a:pt x="2021" y="2310"/>
                </a:lnTo>
                <a:lnTo>
                  <a:pt x="1967" y="2327"/>
                </a:lnTo>
                <a:lnTo>
                  <a:pt x="1913" y="2342"/>
                </a:lnTo>
                <a:lnTo>
                  <a:pt x="1857" y="2356"/>
                </a:lnTo>
                <a:lnTo>
                  <a:pt x="1801" y="2367"/>
                </a:lnTo>
                <a:lnTo>
                  <a:pt x="1744" y="2375"/>
                </a:lnTo>
                <a:lnTo>
                  <a:pt x="1686" y="2381"/>
                </a:lnTo>
                <a:lnTo>
                  <a:pt x="1629" y="2386"/>
                </a:lnTo>
                <a:lnTo>
                  <a:pt x="1572" y="2387"/>
                </a:lnTo>
                <a:lnTo>
                  <a:pt x="1514" y="2386"/>
                </a:lnTo>
                <a:lnTo>
                  <a:pt x="1457" y="2383"/>
                </a:lnTo>
                <a:lnTo>
                  <a:pt x="1457" y="2383"/>
                </a:lnTo>
                <a:lnTo>
                  <a:pt x="1500" y="2307"/>
                </a:lnTo>
                <a:lnTo>
                  <a:pt x="1542" y="2231"/>
                </a:lnTo>
                <a:lnTo>
                  <a:pt x="1629" y="2084"/>
                </a:lnTo>
                <a:lnTo>
                  <a:pt x="1714" y="1944"/>
                </a:lnTo>
                <a:lnTo>
                  <a:pt x="1793" y="1818"/>
                </a:lnTo>
                <a:lnTo>
                  <a:pt x="1862" y="1713"/>
                </a:lnTo>
                <a:lnTo>
                  <a:pt x="1914" y="1629"/>
                </a:lnTo>
                <a:lnTo>
                  <a:pt x="1962" y="1558"/>
                </a:lnTo>
                <a:lnTo>
                  <a:pt x="1925" y="1558"/>
                </a:lnTo>
                <a:lnTo>
                  <a:pt x="1925" y="1558"/>
                </a:lnTo>
                <a:lnTo>
                  <a:pt x="1879" y="1594"/>
                </a:lnTo>
                <a:lnTo>
                  <a:pt x="1810" y="1648"/>
                </a:lnTo>
                <a:lnTo>
                  <a:pt x="1724" y="1721"/>
                </a:lnTo>
                <a:lnTo>
                  <a:pt x="1674" y="1764"/>
                </a:lnTo>
                <a:lnTo>
                  <a:pt x="1621" y="1811"/>
                </a:lnTo>
                <a:lnTo>
                  <a:pt x="1567" y="1862"/>
                </a:lnTo>
                <a:lnTo>
                  <a:pt x="1510" y="1916"/>
                </a:lnTo>
                <a:lnTo>
                  <a:pt x="1449" y="1973"/>
                </a:lnTo>
                <a:lnTo>
                  <a:pt x="1389" y="2035"/>
                </a:lnTo>
                <a:lnTo>
                  <a:pt x="1327" y="2101"/>
                </a:lnTo>
                <a:lnTo>
                  <a:pt x="1265" y="2169"/>
                </a:lnTo>
                <a:lnTo>
                  <a:pt x="1203" y="2240"/>
                </a:lnTo>
                <a:lnTo>
                  <a:pt x="1141" y="2315"/>
                </a:lnTo>
                <a:lnTo>
                  <a:pt x="1141" y="2315"/>
                </a:lnTo>
                <a:lnTo>
                  <a:pt x="1107" y="2302"/>
                </a:lnTo>
                <a:lnTo>
                  <a:pt x="1073" y="2287"/>
                </a:lnTo>
                <a:lnTo>
                  <a:pt x="1040" y="2271"/>
                </a:lnTo>
                <a:lnTo>
                  <a:pt x="1009" y="2254"/>
                </a:lnTo>
                <a:lnTo>
                  <a:pt x="978" y="2235"/>
                </a:lnTo>
                <a:lnTo>
                  <a:pt x="950" y="2217"/>
                </a:lnTo>
                <a:lnTo>
                  <a:pt x="922" y="2195"/>
                </a:lnTo>
                <a:lnTo>
                  <a:pt x="896" y="2173"/>
                </a:lnTo>
                <a:lnTo>
                  <a:pt x="896" y="2173"/>
                </a:lnTo>
                <a:lnTo>
                  <a:pt x="859" y="2139"/>
                </a:lnTo>
                <a:lnTo>
                  <a:pt x="823" y="2102"/>
                </a:lnTo>
                <a:lnTo>
                  <a:pt x="792" y="2063"/>
                </a:lnTo>
                <a:lnTo>
                  <a:pt x="763" y="2023"/>
                </a:lnTo>
                <a:lnTo>
                  <a:pt x="736" y="1981"/>
                </a:lnTo>
                <a:lnTo>
                  <a:pt x="713" y="1939"/>
                </a:lnTo>
                <a:lnTo>
                  <a:pt x="691" y="1896"/>
                </a:lnTo>
                <a:lnTo>
                  <a:pt x="673" y="1851"/>
                </a:lnTo>
                <a:lnTo>
                  <a:pt x="657" y="1806"/>
                </a:lnTo>
                <a:lnTo>
                  <a:pt x="645" y="1760"/>
                </a:lnTo>
                <a:lnTo>
                  <a:pt x="634" y="1711"/>
                </a:lnTo>
                <a:lnTo>
                  <a:pt x="626" y="1665"/>
                </a:lnTo>
                <a:lnTo>
                  <a:pt x="622" y="1617"/>
                </a:lnTo>
                <a:lnTo>
                  <a:pt x="618" y="1569"/>
                </a:lnTo>
                <a:lnTo>
                  <a:pt x="620" y="1521"/>
                </a:lnTo>
                <a:lnTo>
                  <a:pt x="622" y="1473"/>
                </a:lnTo>
                <a:lnTo>
                  <a:pt x="626" y="1425"/>
                </a:lnTo>
                <a:lnTo>
                  <a:pt x="634" y="1377"/>
                </a:lnTo>
                <a:lnTo>
                  <a:pt x="645" y="1329"/>
                </a:lnTo>
                <a:lnTo>
                  <a:pt x="657" y="1280"/>
                </a:lnTo>
                <a:lnTo>
                  <a:pt x="671" y="1234"/>
                </a:lnTo>
                <a:lnTo>
                  <a:pt x="688" y="1187"/>
                </a:lnTo>
                <a:lnTo>
                  <a:pt x="708" y="1143"/>
                </a:lnTo>
                <a:lnTo>
                  <a:pt x="730" y="1098"/>
                </a:lnTo>
                <a:lnTo>
                  <a:pt x="755" y="1054"/>
                </a:lnTo>
                <a:lnTo>
                  <a:pt x="781" y="1011"/>
                </a:lnTo>
                <a:lnTo>
                  <a:pt x="809" y="969"/>
                </a:lnTo>
                <a:lnTo>
                  <a:pt x="840" y="929"/>
                </a:lnTo>
                <a:lnTo>
                  <a:pt x="874" y="890"/>
                </a:lnTo>
                <a:lnTo>
                  <a:pt x="908" y="853"/>
                </a:lnTo>
                <a:lnTo>
                  <a:pt x="947" y="817"/>
                </a:lnTo>
                <a:lnTo>
                  <a:pt x="986" y="783"/>
                </a:lnTo>
                <a:lnTo>
                  <a:pt x="986" y="783"/>
                </a:lnTo>
                <a:lnTo>
                  <a:pt x="1018" y="758"/>
                </a:lnTo>
                <a:lnTo>
                  <a:pt x="1051" y="735"/>
                </a:lnTo>
                <a:lnTo>
                  <a:pt x="1085" y="712"/>
                </a:lnTo>
                <a:lnTo>
                  <a:pt x="1119" y="691"/>
                </a:lnTo>
                <a:lnTo>
                  <a:pt x="1153" y="673"/>
                </a:lnTo>
                <a:lnTo>
                  <a:pt x="1187" y="654"/>
                </a:lnTo>
                <a:lnTo>
                  <a:pt x="1223" y="639"/>
                </a:lnTo>
                <a:lnTo>
                  <a:pt x="1259" y="623"/>
                </a:lnTo>
                <a:lnTo>
                  <a:pt x="1293" y="609"/>
                </a:lnTo>
                <a:lnTo>
                  <a:pt x="1328" y="597"/>
                </a:lnTo>
                <a:lnTo>
                  <a:pt x="1366" y="586"/>
                </a:lnTo>
                <a:lnTo>
                  <a:pt x="1401" y="577"/>
                </a:lnTo>
                <a:lnTo>
                  <a:pt x="1437" y="567"/>
                </a:lnTo>
                <a:lnTo>
                  <a:pt x="1474" y="558"/>
                </a:lnTo>
                <a:lnTo>
                  <a:pt x="1547" y="546"/>
                </a:lnTo>
                <a:lnTo>
                  <a:pt x="1620" y="535"/>
                </a:lnTo>
                <a:lnTo>
                  <a:pt x="1694" y="527"/>
                </a:lnTo>
                <a:lnTo>
                  <a:pt x="1767" y="521"/>
                </a:lnTo>
                <a:lnTo>
                  <a:pt x="1840" y="518"/>
                </a:lnTo>
                <a:lnTo>
                  <a:pt x="1911" y="516"/>
                </a:lnTo>
                <a:lnTo>
                  <a:pt x="1984" y="515"/>
                </a:lnTo>
                <a:lnTo>
                  <a:pt x="2124" y="513"/>
                </a:lnTo>
                <a:lnTo>
                  <a:pt x="2124" y="513"/>
                </a:lnTo>
                <a:lnTo>
                  <a:pt x="2195" y="512"/>
                </a:lnTo>
                <a:lnTo>
                  <a:pt x="2263" y="507"/>
                </a:lnTo>
                <a:lnTo>
                  <a:pt x="2328" y="501"/>
                </a:lnTo>
                <a:lnTo>
                  <a:pt x="2392" y="495"/>
                </a:lnTo>
                <a:lnTo>
                  <a:pt x="2451" y="487"/>
                </a:lnTo>
                <a:lnTo>
                  <a:pt x="2505" y="477"/>
                </a:lnTo>
                <a:lnTo>
                  <a:pt x="2556" y="470"/>
                </a:lnTo>
                <a:lnTo>
                  <a:pt x="2604" y="460"/>
                </a:lnTo>
                <a:lnTo>
                  <a:pt x="2683" y="442"/>
                </a:lnTo>
                <a:lnTo>
                  <a:pt x="2744" y="426"/>
                </a:lnTo>
                <a:lnTo>
                  <a:pt x="2781" y="415"/>
                </a:lnTo>
                <a:lnTo>
                  <a:pt x="2795" y="411"/>
                </a:lnTo>
                <a:lnTo>
                  <a:pt x="2795" y="411"/>
                </a:lnTo>
                <a:lnTo>
                  <a:pt x="2804" y="460"/>
                </a:lnTo>
                <a:lnTo>
                  <a:pt x="2812" y="519"/>
                </a:lnTo>
                <a:lnTo>
                  <a:pt x="2821" y="597"/>
                </a:lnTo>
                <a:lnTo>
                  <a:pt x="2826" y="642"/>
                </a:lnTo>
                <a:lnTo>
                  <a:pt x="2829" y="691"/>
                </a:lnTo>
                <a:lnTo>
                  <a:pt x="2832" y="744"/>
                </a:lnTo>
                <a:lnTo>
                  <a:pt x="2834" y="800"/>
                </a:lnTo>
                <a:lnTo>
                  <a:pt x="2834" y="859"/>
                </a:lnTo>
                <a:lnTo>
                  <a:pt x="2834" y="921"/>
                </a:lnTo>
                <a:lnTo>
                  <a:pt x="2830" y="986"/>
                </a:lnTo>
                <a:lnTo>
                  <a:pt x="2826" y="1053"/>
                </a:lnTo>
                <a:lnTo>
                  <a:pt x="2820" y="1119"/>
                </a:lnTo>
                <a:lnTo>
                  <a:pt x="2810" y="1189"/>
                </a:lnTo>
                <a:lnTo>
                  <a:pt x="2798" y="1260"/>
                </a:lnTo>
                <a:lnTo>
                  <a:pt x="2784" y="1332"/>
                </a:lnTo>
                <a:lnTo>
                  <a:pt x="2767" y="1405"/>
                </a:lnTo>
                <a:lnTo>
                  <a:pt x="2745" y="1476"/>
                </a:lnTo>
                <a:lnTo>
                  <a:pt x="2722" y="1549"/>
                </a:lnTo>
                <a:lnTo>
                  <a:pt x="2708" y="1584"/>
                </a:lnTo>
                <a:lnTo>
                  <a:pt x="2694" y="1622"/>
                </a:lnTo>
                <a:lnTo>
                  <a:pt x="2679" y="1657"/>
                </a:lnTo>
                <a:lnTo>
                  <a:pt x="2661" y="1693"/>
                </a:lnTo>
                <a:lnTo>
                  <a:pt x="2644" y="1727"/>
                </a:lnTo>
                <a:lnTo>
                  <a:pt x="2626" y="1763"/>
                </a:lnTo>
                <a:lnTo>
                  <a:pt x="2606" y="1797"/>
                </a:lnTo>
                <a:lnTo>
                  <a:pt x="2584" y="1832"/>
                </a:lnTo>
                <a:lnTo>
                  <a:pt x="2562" y="1866"/>
                </a:lnTo>
                <a:lnTo>
                  <a:pt x="2539" y="1899"/>
                </a:lnTo>
                <a:lnTo>
                  <a:pt x="2516" y="1933"/>
                </a:lnTo>
                <a:lnTo>
                  <a:pt x="2489" y="1966"/>
                </a:lnTo>
                <a:lnTo>
                  <a:pt x="2463" y="1997"/>
                </a:lnTo>
                <a:lnTo>
                  <a:pt x="2434" y="2029"/>
                </a:lnTo>
                <a:lnTo>
                  <a:pt x="2404" y="2060"/>
                </a:lnTo>
                <a:lnTo>
                  <a:pt x="2373" y="2090"/>
                </a:lnTo>
                <a:lnTo>
                  <a:pt x="2342" y="2119"/>
                </a:lnTo>
                <a:lnTo>
                  <a:pt x="2308" y="2149"/>
                </a:lnTo>
                <a:lnTo>
                  <a:pt x="2308" y="21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46952E7-75BC-464B-8321-06FB20025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6185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rst slide white b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631339" y="71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F88E71-B6A0-4D36-AF21-6D0CF0F6D8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9266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475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343996" y="4687773"/>
            <a:ext cx="2135728" cy="370764"/>
            <a:chOff x="343996" y="4687773"/>
            <a:chExt cx="2135728" cy="370764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885868"/>
              <a:ext cx="1554026" cy="172669"/>
            </a:xfrm>
            <a:prstGeom prst="rect">
              <a:avLst/>
            </a:prstGeom>
          </p:spPr>
        </p:pic>
      </p:grpSp>
      <p:sp>
        <p:nvSpPr>
          <p:cNvPr id="15" name="Left Arrow 1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631340" y="7143"/>
            <a:ext cx="1512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7" name="Left Arrow 16"/>
          <p:cNvSpPr/>
          <p:nvPr userDrawn="1"/>
        </p:nvSpPr>
        <p:spPr>
          <a:xfrm>
            <a:off x="9324975" y="1281509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640865" y="1254918"/>
            <a:ext cx="1503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Yksi- tai kaksipalstainen pohja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8421927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5850091-DE91-4ABD-940A-0370198AC9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8447314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2812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Left Arrow 1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631340" y="7143"/>
            <a:ext cx="1579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7" name="Left Arrow 16"/>
          <p:cNvSpPr/>
          <p:nvPr userDrawn="1"/>
        </p:nvSpPr>
        <p:spPr>
          <a:xfrm>
            <a:off x="9324975" y="1281509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640864" y="1254918"/>
            <a:ext cx="1455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Yksi- tai kaksipalstainen pohja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43996" y="4687773"/>
            <a:ext cx="2135728" cy="370764"/>
            <a:chOff x="343996" y="4687773"/>
            <a:chExt cx="2135728" cy="370764"/>
          </a:xfrm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885868"/>
              <a:ext cx="1554026" cy="172669"/>
            </a:xfrm>
            <a:prstGeom prst="rect">
              <a:avLst/>
            </a:prstGeom>
          </p:spPr>
        </p:pic>
      </p:grpSp>
      <p:cxnSp>
        <p:nvCxnSpPr>
          <p:cNvPr id="31" name="Straight Connector 30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6"/>
          <p:cNvSpPr txBox="1">
            <a:spLocks/>
          </p:cNvSpPr>
          <p:nvPr userDrawn="1"/>
        </p:nvSpPr>
        <p:spPr>
          <a:xfrm>
            <a:off x="8421927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3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0149E21-0525-4296-AC33-4A789BA5F8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4223657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699A2DA-DF98-452C-9BFF-1217D80BA8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24400" y="1210613"/>
            <a:ext cx="4071257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3200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543550" y="1238250"/>
            <a:ext cx="3240088" cy="324008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Left Arrow 15"/>
          <p:cNvSpPr/>
          <p:nvPr userDrawn="1"/>
        </p:nvSpPr>
        <p:spPr>
          <a:xfrm>
            <a:off x="9315450" y="1248188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9640864" y="1221597"/>
            <a:ext cx="1455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Kuvan vaihtaminen kuvakehykseen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Klikkaa ikonia keskellä</a:t>
            </a:r>
          </a:p>
        </p:txBody>
      </p:sp>
      <p:sp>
        <p:nvSpPr>
          <p:cNvPr id="18" name="Left Arrow 17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9631340" y="7143"/>
            <a:ext cx="15605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343996" y="4687773"/>
            <a:ext cx="2135728" cy="370764"/>
            <a:chOff x="343996" y="4687773"/>
            <a:chExt cx="2135728" cy="370764"/>
          </a:xfrm>
        </p:grpSpPr>
        <p:sp>
          <p:nvSpPr>
            <p:cNvPr id="24" name="Freeform 5"/>
            <p:cNvSpPr>
              <a:spLocks/>
            </p:cNvSpPr>
            <p:nvPr userDrawn="1"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Freeform 8"/>
            <p:cNvSpPr>
              <a:spLocks noEditPoints="1"/>
            </p:cNvSpPr>
            <p:nvPr userDrawn="1"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 userDrawn="1"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885868"/>
              <a:ext cx="1554026" cy="172669"/>
            </a:xfrm>
            <a:prstGeom prst="rect">
              <a:avLst/>
            </a:prstGeom>
          </p:spPr>
        </p:pic>
      </p:grpSp>
      <p:cxnSp>
        <p:nvCxnSpPr>
          <p:cNvPr id="32" name="Straight Connector 31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8421927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5C37648-9AA8-4E96-9520-4131D3FA84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35191"/>
            <a:ext cx="5067223" cy="3251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3842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Left Arrow 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631339" y="71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</a:t>
            </a:r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vaihtaminen</a:t>
            </a: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BFE0F21-AA5F-4598-8637-2849837E11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7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ne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5730B9D-F2F3-4FD4-B047-E3DCBA97CF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7454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wo colum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1B96F32-F5CC-487A-AEFC-ED8CDA6E5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B243B89-146D-4CDA-AD16-4C3E562DDC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1871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Left Arrow 5"/>
          <p:cNvSpPr/>
          <p:nvPr userDrawn="1"/>
        </p:nvSpPr>
        <p:spPr>
          <a:xfrm>
            <a:off x="9315450" y="2029238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640865" y="2002647"/>
            <a:ext cx="169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Kuvan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Klikkaa kuvaikonia keskellä</a:t>
            </a:r>
          </a:p>
        </p:txBody>
      </p:sp>
      <p:sp>
        <p:nvSpPr>
          <p:cNvPr id="8" name="Left Arrow 7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631340" y="7143"/>
            <a:ext cx="14652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381B749-131D-4DDD-9F5F-0AFF8D15E7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0977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on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FBE4779-18F6-4DCF-B43F-09607CF51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056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two colum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3218D16-21D0-4A49-9131-E768E97C70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36C972F-EB74-4FBA-85DB-C25075BC6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2100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Left Arrow 7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631339" y="7143"/>
            <a:ext cx="14557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3" name="Left Arrow 12"/>
          <p:cNvSpPr/>
          <p:nvPr userDrawn="1"/>
        </p:nvSpPr>
        <p:spPr>
          <a:xfrm>
            <a:off x="9315450" y="2029238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40865" y="2002647"/>
            <a:ext cx="169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Kuvan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Klikkaa kuvaikonia keskellä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02FB0AB-5EEA-4E4C-B58B-63CC8E3023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5138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one colum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C98DA5-214B-47AA-AFD0-AD14BFE7E6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8035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wo colum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A4B276D-3C01-452B-BC30-44FE72E089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3EE8254-6B99-43E7-A9DF-CDB2FFEB1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5371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Left Arrow 7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631339" y="7143"/>
            <a:ext cx="13986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3" name="Left Arrow 12"/>
          <p:cNvSpPr/>
          <p:nvPr userDrawn="1"/>
        </p:nvSpPr>
        <p:spPr>
          <a:xfrm>
            <a:off x="9315450" y="2029238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40865" y="2002647"/>
            <a:ext cx="169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Kuvan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Klikkaa kuvaikonia keskellä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917A796-70D2-4280-8E81-E2E71387F5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921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one colum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207109-BBF4-4DD1-905F-98E7C4930D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852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Left Arrow 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631339" y="71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</a:t>
            </a:r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vaihtaminen</a:t>
            </a: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0F1AEAC-9643-4558-9D0C-D47ADD91B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8267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wo column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30AA9C1-3B55-4FB7-80C2-E07A34C30F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2D350F0-F0C2-4F25-8A77-8AAFE6750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3607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Left Arrow 7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631340" y="7143"/>
            <a:ext cx="1579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3" name="Left Arrow 12"/>
          <p:cNvSpPr/>
          <p:nvPr userDrawn="1"/>
        </p:nvSpPr>
        <p:spPr>
          <a:xfrm>
            <a:off x="9315450" y="2029238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40865" y="2002647"/>
            <a:ext cx="169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Kuvan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Klikkaa kuvaikonia keskellä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024B93B-56A6-4EF2-A13B-2E487BE48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5853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one colum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3CD71A2-FA91-4A7E-8E9D-839624932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0395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wo column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A579C57-668B-4482-8697-38A1CB3149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95AC4DF-04F2-4D04-986E-83ED366247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0574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0" name="Left Arrow 19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340" y="7143"/>
            <a:ext cx="1579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22" name="Left Arrow 21"/>
          <p:cNvSpPr/>
          <p:nvPr userDrawn="1"/>
        </p:nvSpPr>
        <p:spPr>
          <a:xfrm>
            <a:off x="9315450" y="2029238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9640865" y="2002647"/>
            <a:ext cx="169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Kuvan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Klikkaa kuvaikonia keskellä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CFA02B1-B7E1-4D5B-A755-82F0AB9FAA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1365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one colum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7286CFD-4AAC-4229-A409-60DA59839A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1634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1B6AE66-49B8-4B44-93D0-EA1DE0AFBA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9B3606D-4477-4FA4-8AAF-95704BA39E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7461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0" name="Left Arrow 19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340" y="7143"/>
            <a:ext cx="1579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22" name="Left Arrow 21"/>
          <p:cNvSpPr/>
          <p:nvPr userDrawn="1"/>
        </p:nvSpPr>
        <p:spPr>
          <a:xfrm>
            <a:off x="9315450" y="2029238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9640865" y="2002647"/>
            <a:ext cx="169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Kuvan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Klikkaa kuvaikonia keskellä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B4620A1-89AD-4881-8733-3CF3FD4A3A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5640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one colum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BC7E102-2887-4C52-9506-7CCF48306E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21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699E929-69A4-40F0-84B3-DF9D4C7A20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55F62D9-59B2-4E7C-8FF1-E9FC1E41C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129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Left Arrow 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631339" y="71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</a:t>
            </a:r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vaihtaminen</a:t>
            </a: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2B2067C-FA99-4896-948E-112D2C8CC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4941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0" name="Left Arrow 19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340" y="7143"/>
            <a:ext cx="1579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22" name="Left Arrow 21"/>
          <p:cNvSpPr/>
          <p:nvPr userDrawn="1"/>
        </p:nvSpPr>
        <p:spPr>
          <a:xfrm>
            <a:off x="9315450" y="2029238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9640865" y="2002647"/>
            <a:ext cx="169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Kuvan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Klikkaa kuvaikonia keskellä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314DB6F-BDFB-43C4-B96D-79B33C5531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7147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rv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20.10.2020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Left Arrow 22"/>
          <p:cNvSpPr/>
          <p:nvPr userDrawn="1"/>
        </p:nvSpPr>
        <p:spPr>
          <a:xfrm>
            <a:off x="9315450" y="3004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9631339" y="2738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442D443-C5EF-44E3-8A9E-E5860DF63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0345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20.10.2020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Left Arrow 18"/>
          <p:cNvSpPr/>
          <p:nvPr userDrawn="1"/>
        </p:nvSpPr>
        <p:spPr>
          <a:xfrm>
            <a:off x="9315450" y="3004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339" y="2738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4B23B43-C9E5-4301-AC0F-980189E5A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2289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20.10.2020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Left Arrow 22"/>
          <p:cNvSpPr/>
          <p:nvPr userDrawn="1"/>
        </p:nvSpPr>
        <p:spPr>
          <a:xfrm>
            <a:off x="9315450" y="3004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9631339" y="2738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442D443-C5EF-44E3-8A9E-E5860DF63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4965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20.10.2020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Left Arrow 22"/>
          <p:cNvSpPr/>
          <p:nvPr userDrawn="1"/>
        </p:nvSpPr>
        <p:spPr>
          <a:xfrm>
            <a:off x="9315450" y="3004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9631339" y="2738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15C5614-3A11-4C07-8A44-FDAB2298A0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53142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20.10.2020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Left Arrow 22"/>
          <p:cNvSpPr/>
          <p:nvPr userDrawn="1"/>
        </p:nvSpPr>
        <p:spPr>
          <a:xfrm>
            <a:off x="9315450" y="3004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9631339" y="2738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58DB851-BA0B-4F58-8B45-8999EF529F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14048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magen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20.10.2020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Left Arrow 22"/>
          <p:cNvSpPr/>
          <p:nvPr userDrawn="1"/>
        </p:nvSpPr>
        <p:spPr>
          <a:xfrm>
            <a:off x="9315450" y="3004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9631339" y="2738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E0DF0E5-AF21-4EBD-9FE4-A0867ED628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1967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20.10.2020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Left Arrow 22"/>
          <p:cNvSpPr/>
          <p:nvPr userDrawn="1"/>
        </p:nvSpPr>
        <p:spPr>
          <a:xfrm>
            <a:off x="9315450" y="3004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9631339" y="2738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8030582-2202-4157-8BA8-4D25B96A83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27589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20.10.2020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Left Arrow 22"/>
          <p:cNvSpPr/>
          <p:nvPr userDrawn="1"/>
        </p:nvSpPr>
        <p:spPr>
          <a:xfrm>
            <a:off x="9315450" y="3004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9631339" y="2738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4502F3F-087B-41E0-9859-F0CB874C91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67884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20.10.2020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eft Arrow 10"/>
          <p:cNvSpPr/>
          <p:nvPr userDrawn="1"/>
        </p:nvSpPr>
        <p:spPr>
          <a:xfrm>
            <a:off x="9315450" y="3004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631339" y="2738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6557954-CEBE-4438-ACD5-33AF927C35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683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Left Arrow 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631339" y="71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</a:t>
            </a:r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vaihtaminen</a:t>
            </a: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175DA66-CD2C-40C7-B8BA-44D3AF840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360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  <p:sp>
        <p:nvSpPr>
          <p:cNvPr id="5" name="Left Arrow 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631339" y="71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5F0D387-0BAA-4EAA-985C-6B02774093F9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578579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  <p:sp>
        <p:nvSpPr>
          <p:cNvPr id="5" name="Left Arrow 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/>
          <p:cNvSpPr txBox="1"/>
          <p:nvPr userDrawn="1"/>
        </p:nvSpPr>
        <p:spPr>
          <a:xfrm>
            <a:off x="9631339" y="71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Värin vaihtaminen</a:t>
            </a:r>
          </a:p>
          <a:p>
            <a:r>
              <a:rPr lang="fi-FI" sz="1100" dirty="0"/>
              <a:t>Home/Layout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79150D-E5E9-47F3-B538-750F584CE082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329304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258" y="4119405"/>
            <a:ext cx="1105108" cy="904803"/>
          </a:xfrm>
          <a:prstGeom prst="rect">
            <a:avLst/>
          </a:prstGeom>
        </p:spPr>
      </p:pic>
      <p:sp>
        <p:nvSpPr>
          <p:cNvPr id="10" name="Left Arrow 9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339" y="71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Värin vaihtaminen</a:t>
            </a:r>
          </a:p>
          <a:p>
            <a:r>
              <a:rPr lang="fi-FI" sz="1100" dirty="0"/>
              <a:t>Home/Layout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846338-D84A-4D12-88A1-B42B30428081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3660863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913" y="4119405"/>
            <a:ext cx="1108308" cy="907423"/>
          </a:xfrm>
          <a:prstGeom prst="rect">
            <a:avLst/>
          </a:prstGeom>
        </p:spPr>
      </p:pic>
      <p:sp>
        <p:nvSpPr>
          <p:cNvPr id="5" name="Left Arrow 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 userDrawn="1"/>
        </p:nvSpPr>
        <p:spPr>
          <a:xfrm>
            <a:off x="9631339" y="71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Värin vaihtaminen</a:t>
            </a:r>
          </a:p>
          <a:p>
            <a:r>
              <a:rPr lang="fi-FI" sz="1100" dirty="0"/>
              <a:t>Home/Layout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5C12192-F4A2-4C24-9D38-76275E997C62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442922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953" y="4116149"/>
            <a:ext cx="1107881" cy="907073"/>
          </a:xfrm>
          <a:prstGeom prst="rect">
            <a:avLst/>
          </a:prstGeom>
        </p:spPr>
      </p:pic>
      <p:sp>
        <p:nvSpPr>
          <p:cNvPr id="9" name="Left Arrow 8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xtBox 9"/>
          <p:cNvSpPr txBox="1"/>
          <p:nvPr userDrawn="1"/>
        </p:nvSpPr>
        <p:spPr>
          <a:xfrm>
            <a:off x="9631339" y="71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Värin vaihtaminen</a:t>
            </a:r>
          </a:p>
          <a:p>
            <a:r>
              <a:rPr lang="fi-FI" sz="1100" dirty="0"/>
              <a:t>Home/Layout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B75E82E-2F28-4429-960F-D7A1E90F5EA6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375988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421" y="4114075"/>
            <a:ext cx="1110414" cy="909147"/>
          </a:xfrm>
          <a:prstGeom prst="rect">
            <a:avLst/>
          </a:prstGeom>
        </p:spPr>
      </p:pic>
      <p:sp>
        <p:nvSpPr>
          <p:cNvPr id="10" name="Left Arrow 9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339" y="71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Värin vaihtaminen</a:t>
            </a:r>
          </a:p>
          <a:p>
            <a:r>
              <a:rPr lang="fi-FI" sz="1100" dirty="0"/>
              <a:t>Home/Layout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F419E02-5181-408B-A5CC-03958710582E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828252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  <p:sp>
        <p:nvSpPr>
          <p:cNvPr id="10" name="Left Arrow 9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339" y="71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Värin vaihtaminen</a:t>
            </a:r>
          </a:p>
          <a:p>
            <a:r>
              <a:rPr lang="fi-FI" sz="1100" dirty="0"/>
              <a:t>Home/Layout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9944C97-ADCC-441A-A11A-7DB9992BCAE8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3875591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58069" y="1577848"/>
            <a:ext cx="2427863" cy="198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 userDrawn="1"/>
        </p:nvSpPr>
        <p:spPr>
          <a:xfrm>
            <a:off x="9315450" y="199588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 userDrawn="1"/>
        </p:nvSpPr>
        <p:spPr>
          <a:xfrm>
            <a:off x="9631339" y="1969293"/>
            <a:ext cx="17415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Logon värin vaihtaminen</a:t>
            </a:r>
          </a:p>
          <a:p>
            <a:r>
              <a:rPr lang="fi-FI" sz="1100" dirty="0"/>
              <a:t>Home/Layout</a:t>
            </a:r>
          </a:p>
        </p:txBody>
      </p:sp>
    </p:spTree>
    <p:extLst>
      <p:ext uri="{BB962C8B-B14F-4D97-AF65-F5344CB8AC3E}">
        <p14:creationId xmlns:p14="http://schemas.microsoft.com/office/powerpoint/2010/main" val="1525067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60010" y="1579437"/>
            <a:ext cx="2423980" cy="1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 userDrawn="1"/>
        </p:nvSpPr>
        <p:spPr>
          <a:xfrm>
            <a:off x="9315450" y="199588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 userDrawn="1"/>
        </p:nvSpPr>
        <p:spPr>
          <a:xfrm>
            <a:off x="9631339" y="1969293"/>
            <a:ext cx="17415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Logon värin vaihtaminen</a:t>
            </a:r>
          </a:p>
          <a:p>
            <a:r>
              <a:rPr lang="fi-FI" sz="1100" dirty="0"/>
              <a:t>Home/Layout</a:t>
            </a:r>
          </a:p>
        </p:txBody>
      </p:sp>
    </p:spTree>
    <p:extLst>
      <p:ext uri="{BB962C8B-B14F-4D97-AF65-F5344CB8AC3E}">
        <p14:creationId xmlns:p14="http://schemas.microsoft.com/office/powerpoint/2010/main" val="7601050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logo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57563" y="1577434"/>
            <a:ext cx="2428875" cy="19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 userDrawn="1"/>
        </p:nvSpPr>
        <p:spPr>
          <a:xfrm>
            <a:off x="9315450" y="199588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 userDrawn="1"/>
        </p:nvSpPr>
        <p:spPr>
          <a:xfrm>
            <a:off x="9631339" y="1969293"/>
            <a:ext cx="17415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Logon värin vaihtaminen</a:t>
            </a:r>
          </a:p>
          <a:p>
            <a:r>
              <a:rPr lang="fi-FI" sz="1100" dirty="0"/>
              <a:t>Home/Layout</a:t>
            </a:r>
          </a:p>
        </p:txBody>
      </p:sp>
    </p:spTree>
    <p:extLst>
      <p:ext uri="{BB962C8B-B14F-4D97-AF65-F5344CB8AC3E}">
        <p14:creationId xmlns:p14="http://schemas.microsoft.com/office/powerpoint/2010/main" val="168495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Left Arrow 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631339" y="71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</a:t>
            </a:r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vaihtaminen</a:t>
            </a: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0788AF8-D83A-4452-BC5C-8E6ADE8F9C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95823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51725" y="1577434"/>
            <a:ext cx="2428875" cy="19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 userDrawn="1"/>
        </p:nvSpPr>
        <p:spPr>
          <a:xfrm>
            <a:off x="9315450" y="199588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 userDrawn="1"/>
        </p:nvSpPr>
        <p:spPr>
          <a:xfrm>
            <a:off x="9631339" y="1969293"/>
            <a:ext cx="17415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Logon värin vaihtaminen</a:t>
            </a:r>
          </a:p>
          <a:p>
            <a:r>
              <a:rPr lang="fi-FI" sz="1100" dirty="0"/>
              <a:t>Home/Layout</a:t>
            </a:r>
          </a:p>
        </p:txBody>
      </p:sp>
    </p:spTree>
    <p:extLst>
      <p:ext uri="{BB962C8B-B14F-4D97-AF65-F5344CB8AC3E}">
        <p14:creationId xmlns:p14="http://schemas.microsoft.com/office/powerpoint/2010/main" val="42817263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logo offi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239" y="1576350"/>
            <a:ext cx="2431522" cy="1990800"/>
          </a:xfrm>
          <a:prstGeom prst="rect">
            <a:avLst/>
          </a:prstGeom>
        </p:spPr>
      </p:pic>
      <p:sp>
        <p:nvSpPr>
          <p:cNvPr id="3" name="Left Arrow 2"/>
          <p:cNvSpPr/>
          <p:nvPr userDrawn="1"/>
        </p:nvSpPr>
        <p:spPr>
          <a:xfrm>
            <a:off x="9315450" y="199588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/>
          <p:cNvSpPr txBox="1"/>
          <p:nvPr userDrawn="1"/>
        </p:nvSpPr>
        <p:spPr>
          <a:xfrm>
            <a:off x="9631339" y="1969293"/>
            <a:ext cx="17415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Logon värin vaihtaminen</a:t>
            </a:r>
          </a:p>
          <a:p>
            <a:r>
              <a:rPr lang="fi-FI" sz="1100" dirty="0"/>
              <a:t>Home/Layout</a:t>
            </a:r>
          </a:p>
        </p:txBody>
      </p:sp>
    </p:spTree>
    <p:extLst>
      <p:ext uri="{BB962C8B-B14F-4D97-AF65-F5344CB8AC3E}">
        <p14:creationId xmlns:p14="http://schemas.microsoft.com/office/powerpoint/2010/main" val="416458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Left Arrow 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631339" y="71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Taustavärin </a:t>
            </a:r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vaihtaminen</a:t>
            </a: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6DAAFFA-3F31-4F11-BCE5-B2599162F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443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631339" y="71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6154967" y="-2639610"/>
            <a:ext cx="8458411" cy="7798876"/>
          </a:xfrm>
          <a:custGeom>
            <a:avLst/>
            <a:gdLst>
              <a:gd name="T0" fmla="*/ 1474 w 3514"/>
              <a:gd name="T1" fmla="*/ 12 h 3240"/>
              <a:gd name="T2" fmla="*/ 978 w 3514"/>
              <a:gd name="T3" fmla="*/ 122 h 3240"/>
              <a:gd name="T4" fmla="*/ 560 w 3514"/>
              <a:gd name="T5" fmla="*/ 327 h 3240"/>
              <a:gd name="T6" fmla="*/ 262 w 3514"/>
              <a:gd name="T7" fmla="*/ 586 h 3240"/>
              <a:gd name="T8" fmla="*/ 143 w 3514"/>
              <a:gd name="T9" fmla="*/ 750 h 3240"/>
              <a:gd name="T10" fmla="*/ 57 w 3514"/>
              <a:gd name="T11" fmla="*/ 930 h 3240"/>
              <a:gd name="T12" fmla="*/ 9 w 3514"/>
              <a:gd name="T13" fmla="*/ 1121 h 3240"/>
              <a:gd name="T14" fmla="*/ 2 w 3514"/>
              <a:gd name="T15" fmla="*/ 1341 h 3240"/>
              <a:gd name="T16" fmla="*/ 76 w 3514"/>
              <a:gd name="T17" fmla="*/ 1698 h 3240"/>
              <a:gd name="T18" fmla="*/ 231 w 3514"/>
              <a:gd name="T19" fmla="*/ 1977 h 3240"/>
              <a:gd name="T20" fmla="*/ 369 w 3514"/>
              <a:gd name="T21" fmla="*/ 2130 h 3240"/>
              <a:gd name="T22" fmla="*/ 541 w 3514"/>
              <a:gd name="T23" fmla="*/ 2273 h 3240"/>
              <a:gd name="T24" fmla="*/ 876 w 3514"/>
              <a:gd name="T25" fmla="*/ 2473 h 3240"/>
              <a:gd name="T26" fmla="*/ 1105 w 3514"/>
              <a:gd name="T27" fmla="*/ 2555 h 3240"/>
              <a:gd name="T28" fmla="*/ 1108 w 3514"/>
              <a:gd name="T29" fmla="*/ 2559 h 3240"/>
              <a:gd name="T30" fmla="*/ 905 w 3514"/>
              <a:gd name="T31" fmla="*/ 3201 h 3240"/>
              <a:gd name="T32" fmla="*/ 1311 w 3514"/>
              <a:gd name="T33" fmla="*/ 2921 h 3240"/>
              <a:gd name="T34" fmla="*/ 1728 w 3514"/>
              <a:gd name="T35" fmla="*/ 2691 h 3240"/>
              <a:gd name="T36" fmla="*/ 1857 w 3514"/>
              <a:gd name="T37" fmla="*/ 2651 h 3240"/>
              <a:gd name="T38" fmla="*/ 2147 w 3514"/>
              <a:gd name="T39" fmla="*/ 2626 h 3240"/>
              <a:gd name="T40" fmla="*/ 2409 w 3514"/>
              <a:gd name="T41" fmla="*/ 2570 h 3240"/>
              <a:gd name="T42" fmla="*/ 2851 w 3514"/>
              <a:gd name="T43" fmla="*/ 2383 h 3240"/>
              <a:gd name="T44" fmla="*/ 3179 w 3514"/>
              <a:gd name="T45" fmla="*/ 2118 h 3240"/>
              <a:gd name="T46" fmla="*/ 3396 w 3514"/>
              <a:gd name="T47" fmla="*/ 1804 h 3240"/>
              <a:gd name="T48" fmla="*/ 3503 w 3514"/>
              <a:gd name="T49" fmla="*/ 1474 h 3240"/>
              <a:gd name="T50" fmla="*/ 3512 w 3514"/>
              <a:gd name="T51" fmla="*/ 1267 h 3240"/>
              <a:gd name="T52" fmla="*/ 3483 w 3514"/>
              <a:gd name="T53" fmla="*/ 1073 h 3240"/>
              <a:gd name="T54" fmla="*/ 3416 w 3514"/>
              <a:gd name="T55" fmla="*/ 887 h 3240"/>
              <a:gd name="T56" fmla="*/ 3297 w 3514"/>
              <a:gd name="T57" fmla="*/ 685 h 3240"/>
              <a:gd name="T58" fmla="*/ 2995 w 3514"/>
              <a:gd name="T59" fmla="*/ 386 h 3240"/>
              <a:gd name="T60" fmla="*/ 2590 w 3514"/>
              <a:gd name="T61" fmla="*/ 161 h 3240"/>
              <a:gd name="T62" fmla="*/ 2102 w 3514"/>
              <a:gd name="T63" fmla="*/ 28 h 3240"/>
              <a:gd name="T64" fmla="*/ 2308 w 3514"/>
              <a:gd name="T65" fmla="*/ 2149 h 3240"/>
              <a:gd name="T66" fmla="*/ 2021 w 3514"/>
              <a:gd name="T67" fmla="*/ 2310 h 3240"/>
              <a:gd name="T68" fmla="*/ 1686 w 3514"/>
              <a:gd name="T69" fmla="*/ 2381 h 3240"/>
              <a:gd name="T70" fmla="*/ 1500 w 3514"/>
              <a:gd name="T71" fmla="*/ 2307 h 3240"/>
              <a:gd name="T72" fmla="*/ 1914 w 3514"/>
              <a:gd name="T73" fmla="*/ 1629 h 3240"/>
              <a:gd name="T74" fmla="*/ 1724 w 3514"/>
              <a:gd name="T75" fmla="*/ 1721 h 3240"/>
              <a:gd name="T76" fmla="*/ 1389 w 3514"/>
              <a:gd name="T77" fmla="*/ 2035 h 3240"/>
              <a:gd name="T78" fmla="*/ 1107 w 3514"/>
              <a:gd name="T79" fmla="*/ 2302 h 3240"/>
              <a:gd name="T80" fmla="*/ 922 w 3514"/>
              <a:gd name="T81" fmla="*/ 2195 h 3240"/>
              <a:gd name="T82" fmla="*/ 763 w 3514"/>
              <a:gd name="T83" fmla="*/ 2023 h 3240"/>
              <a:gd name="T84" fmla="*/ 645 w 3514"/>
              <a:gd name="T85" fmla="*/ 1760 h 3240"/>
              <a:gd name="T86" fmla="*/ 622 w 3514"/>
              <a:gd name="T87" fmla="*/ 1473 h 3240"/>
              <a:gd name="T88" fmla="*/ 688 w 3514"/>
              <a:gd name="T89" fmla="*/ 1187 h 3240"/>
              <a:gd name="T90" fmla="*/ 840 w 3514"/>
              <a:gd name="T91" fmla="*/ 929 h 3240"/>
              <a:gd name="T92" fmla="*/ 1018 w 3514"/>
              <a:gd name="T93" fmla="*/ 758 h 3240"/>
              <a:gd name="T94" fmla="*/ 1223 w 3514"/>
              <a:gd name="T95" fmla="*/ 639 h 3240"/>
              <a:gd name="T96" fmla="*/ 1437 w 3514"/>
              <a:gd name="T97" fmla="*/ 567 h 3240"/>
              <a:gd name="T98" fmla="*/ 1840 w 3514"/>
              <a:gd name="T99" fmla="*/ 518 h 3240"/>
              <a:gd name="T100" fmla="*/ 2263 w 3514"/>
              <a:gd name="T101" fmla="*/ 507 h 3240"/>
              <a:gd name="T102" fmla="*/ 2604 w 3514"/>
              <a:gd name="T103" fmla="*/ 460 h 3240"/>
              <a:gd name="T104" fmla="*/ 2804 w 3514"/>
              <a:gd name="T105" fmla="*/ 460 h 3240"/>
              <a:gd name="T106" fmla="*/ 2834 w 3514"/>
              <a:gd name="T107" fmla="*/ 800 h 3240"/>
              <a:gd name="T108" fmla="*/ 2810 w 3514"/>
              <a:gd name="T109" fmla="*/ 1189 h 3240"/>
              <a:gd name="T110" fmla="*/ 2708 w 3514"/>
              <a:gd name="T111" fmla="*/ 1584 h 3240"/>
              <a:gd name="T112" fmla="*/ 2606 w 3514"/>
              <a:gd name="T113" fmla="*/ 1797 h 3240"/>
              <a:gd name="T114" fmla="*/ 2463 w 3514"/>
              <a:gd name="T115" fmla="*/ 1997 h 3240"/>
              <a:gd name="T116" fmla="*/ 2308 w 3514"/>
              <a:gd name="T117" fmla="*/ 214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4" h="3240">
                <a:moveTo>
                  <a:pt x="1834" y="2"/>
                </a:moveTo>
                <a:lnTo>
                  <a:pt x="1834" y="2"/>
                </a:lnTo>
                <a:lnTo>
                  <a:pt x="1742" y="0"/>
                </a:lnTo>
                <a:lnTo>
                  <a:pt x="1651" y="0"/>
                </a:lnTo>
                <a:lnTo>
                  <a:pt x="1562" y="5"/>
                </a:lnTo>
                <a:lnTo>
                  <a:pt x="1474" y="12"/>
                </a:lnTo>
                <a:lnTo>
                  <a:pt x="1387" y="23"/>
                </a:lnTo>
                <a:lnTo>
                  <a:pt x="1302" y="37"/>
                </a:lnTo>
                <a:lnTo>
                  <a:pt x="1218" y="54"/>
                </a:lnTo>
                <a:lnTo>
                  <a:pt x="1136" y="74"/>
                </a:lnTo>
                <a:lnTo>
                  <a:pt x="1057" y="98"/>
                </a:lnTo>
                <a:lnTo>
                  <a:pt x="978" y="122"/>
                </a:lnTo>
                <a:lnTo>
                  <a:pt x="902" y="150"/>
                </a:lnTo>
                <a:lnTo>
                  <a:pt x="829" y="181"/>
                </a:lnTo>
                <a:lnTo>
                  <a:pt x="758" y="214"/>
                </a:lnTo>
                <a:lnTo>
                  <a:pt x="690" y="250"/>
                </a:lnTo>
                <a:lnTo>
                  <a:pt x="623" y="288"/>
                </a:lnTo>
                <a:lnTo>
                  <a:pt x="560" y="327"/>
                </a:lnTo>
                <a:lnTo>
                  <a:pt x="499" y="371"/>
                </a:lnTo>
                <a:lnTo>
                  <a:pt x="440" y="415"/>
                </a:lnTo>
                <a:lnTo>
                  <a:pt x="386" y="462"/>
                </a:lnTo>
                <a:lnTo>
                  <a:pt x="333" y="510"/>
                </a:lnTo>
                <a:lnTo>
                  <a:pt x="285" y="561"/>
                </a:lnTo>
                <a:lnTo>
                  <a:pt x="262" y="586"/>
                </a:lnTo>
                <a:lnTo>
                  <a:pt x="240" y="612"/>
                </a:lnTo>
                <a:lnTo>
                  <a:pt x="219" y="640"/>
                </a:lnTo>
                <a:lnTo>
                  <a:pt x="198" y="667"/>
                </a:lnTo>
                <a:lnTo>
                  <a:pt x="180" y="695"/>
                </a:lnTo>
                <a:lnTo>
                  <a:pt x="161" y="722"/>
                </a:lnTo>
                <a:lnTo>
                  <a:pt x="143" y="750"/>
                </a:lnTo>
                <a:lnTo>
                  <a:pt x="127" y="780"/>
                </a:lnTo>
                <a:lnTo>
                  <a:pt x="110" y="809"/>
                </a:lnTo>
                <a:lnTo>
                  <a:pt x="96" y="839"/>
                </a:lnTo>
                <a:lnTo>
                  <a:pt x="82" y="868"/>
                </a:lnTo>
                <a:lnTo>
                  <a:pt x="70" y="899"/>
                </a:lnTo>
                <a:lnTo>
                  <a:pt x="57" y="930"/>
                </a:lnTo>
                <a:lnTo>
                  <a:pt x="47" y="961"/>
                </a:lnTo>
                <a:lnTo>
                  <a:pt x="37" y="992"/>
                </a:lnTo>
                <a:lnTo>
                  <a:pt x="29" y="1023"/>
                </a:lnTo>
                <a:lnTo>
                  <a:pt x="22" y="1056"/>
                </a:lnTo>
                <a:lnTo>
                  <a:pt x="16" y="1088"/>
                </a:lnTo>
                <a:lnTo>
                  <a:pt x="9" y="1121"/>
                </a:lnTo>
                <a:lnTo>
                  <a:pt x="6" y="1153"/>
                </a:lnTo>
                <a:lnTo>
                  <a:pt x="3" y="1186"/>
                </a:lnTo>
                <a:lnTo>
                  <a:pt x="0" y="1220"/>
                </a:lnTo>
                <a:lnTo>
                  <a:pt x="0" y="1220"/>
                </a:lnTo>
                <a:lnTo>
                  <a:pt x="0" y="1280"/>
                </a:lnTo>
                <a:lnTo>
                  <a:pt x="2" y="1341"/>
                </a:lnTo>
                <a:lnTo>
                  <a:pt x="6" y="1401"/>
                </a:lnTo>
                <a:lnTo>
                  <a:pt x="14" y="1462"/>
                </a:lnTo>
                <a:lnTo>
                  <a:pt x="25" y="1521"/>
                </a:lnTo>
                <a:lnTo>
                  <a:pt x="39" y="1581"/>
                </a:lnTo>
                <a:lnTo>
                  <a:pt x="56" y="1640"/>
                </a:lnTo>
                <a:lnTo>
                  <a:pt x="76" y="1698"/>
                </a:lnTo>
                <a:lnTo>
                  <a:pt x="101" y="1756"/>
                </a:lnTo>
                <a:lnTo>
                  <a:pt x="127" y="1812"/>
                </a:lnTo>
                <a:lnTo>
                  <a:pt x="158" y="1868"/>
                </a:lnTo>
                <a:lnTo>
                  <a:pt x="192" y="1922"/>
                </a:lnTo>
                <a:lnTo>
                  <a:pt x="212" y="1950"/>
                </a:lnTo>
                <a:lnTo>
                  <a:pt x="231" y="1977"/>
                </a:lnTo>
                <a:lnTo>
                  <a:pt x="251" y="2003"/>
                </a:lnTo>
                <a:lnTo>
                  <a:pt x="273" y="2029"/>
                </a:lnTo>
                <a:lnTo>
                  <a:pt x="296" y="2054"/>
                </a:lnTo>
                <a:lnTo>
                  <a:pt x="319" y="2080"/>
                </a:lnTo>
                <a:lnTo>
                  <a:pt x="344" y="2105"/>
                </a:lnTo>
                <a:lnTo>
                  <a:pt x="369" y="2130"/>
                </a:lnTo>
                <a:lnTo>
                  <a:pt x="369" y="2130"/>
                </a:lnTo>
                <a:lnTo>
                  <a:pt x="403" y="2161"/>
                </a:lnTo>
                <a:lnTo>
                  <a:pt x="439" y="2190"/>
                </a:lnTo>
                <a:lnTo>
                  <a:pt x="473" y="2220"/>
                </a:lnTo>
                <a:lnTo>
                  <a:pt x="507" y="2246"/>
                </a:lnTo>
                <a:lnTo>
                  <a:pt x="541" y="2273"/>
                </a:lnTo>
                <a:lnTo>
                  <a:pt x="574" y="2297"/>
                </a:lnTo>
                <a:lnTo>
                  <a:pt x="639" y="2342"/>
                </a:lnTo>
                <a:lnTo>
                  <a:pt x="702" y="2381"/>
                </a:lnTo>
                <a:lnTo>
                  <a:pt x="764" y="2415"/>
                </a:lnTo>
                <a:lnTo>
                  <a:pt x="822" y="2446"/>
                </a:lnTo>
                <a:lnTo>
                  <a:pt x="876" y="2473"/>
                </a:lnTo>
                <a:lnTo>
                  <a:pt x="925" y="2494"/>
                </a:lnTo>
                <a:lnTo>
                  <a:pt x="969" y="2511"/>
                </a:lnTo>
                <a:lnTo>
                  <a:pt x="1009" y="2527"/>
                </a:lnTo>
                <a:lnTo>
                  <a:pt x="1042" y="2538"/>
                </a:lnTo>
                <a:lnTo>
                  <a:pt x="1088" y="2552"/>
                </a:lnTo>
                <a:lnTo>
                  <a:pt x="1105" y="2555"/>
                </a:lnTo>
                <a:lnTo>
                  <a:pt x="1105" y="2555"/>
                </a:lnTo>
                <a:lnTo>
                  <a:pt x="1108" y="2556"/>
                </a:lnTo>
                <a:lnTo>
                  <a:pt x="1108" y="2558"/>
                </a:lnTo>
                <a:lnTo>
                  <a:pt x="1108" y="2558"/>
                </a:lnTo>
                <a:lnTo>
                  <a:pt x="1108" y="2559"/>
                </a:lnTo>
                <a:lnTo>
                  <a:pt x="1108" y="2559"/>
                </a:lnTo>
                <a:lnTo>
                  <a:pt x="1107" y="2561"/>
                </a:lnTo>
                <a:lnTo>
                  <a:pt x="1107" y="2561"/>
                </a:lnTo>
                <a:lnTo>
                  <a:pt x="586" y="3240"/>
                </a:lnTo>
                <a:lnTo>
                  <a:pt x="857" y="3240"/>
                </a:lnTo>
                <a:lnTo>
                  <a:pt x="857" y="3240"/>
                </a:lnTo>
                <a:lnTo>
                  <a:pt x="905" y="3201"/>
                </a:lnTo>
                <a:lnTo>
                  <a:pt x="961" y="3159"/>
                </a:lnTo>
                <a:lnTo>
                  <a:pt x="1023" y="3114"/>
                </a:lnTo>
                <a:lnTo>
                  <a:pt x="1091" y="3066"/>
                </a:lnTo>
                <a:lnTo>
                  <a:pt x="1163" y="3018"/>
                </a:lnTo>
                <a:lnTo>
                  <a:pt x="1237" y="2969"/>
                </a:lnTo>
                <a:lnTo>
                  <a:pt x="1311" y="2921"/>
                </a:lnTo>
                <a:lnTo>
                  <a:pt x="1387" y="2874"/>
                </a:lnTo>
                <a:lnTo>
                  <a:pt x="1463" y="2829"/>
                </a:lnTo>
                <a:lnTo>
                  <a:pt x="1536" y="2789"/>
                </a:lnTo>
                <a:lnTo>
                  <a:pt x="1606" y="2750"/>
                </a:lnTo>
                <a:lnTo>
                  <a:pt x="1669" y="2718"/>
                </a:lnTo>
                <a:lnTo>
                  <a:pt x="1728" y="2691"/>
                </a:lnTo>
                <a:lnTo>
                  <a:pt x="1781" y="2670"/>
                </a:lnTo>
                <a:lnTo>
                  <a:pt x="1803" y="2662"/>
                </a:lnTo>
                <a:lnTo>
                  <a:pt x="1824" y="2657"/>
                </a:lnTo>
                <a:lnTo>
                  <a:pt x="1841" y="2652"/>
                </a:lnTo>
                <a:lnTo>
                  <a:pt x="1857" y="2651"/>
                </a:lnTo>
                <a:lnTo>
                  <a:pt x="1857" y="2651"/>
                </a:lnTo>
                <a:lnTo>
                  <a:pt x="1908" y="2649"/>
                </a:lnTo>
                <a:lnTo>
                  <a:pt x="1958" y="2646"/>
                </a:lnTo>
                <a:lnTo>
                  <a:pt x="2006" y="2643"/>
                </a:lnTo>
                <a:lnTo>
                  <a:pt x="2054" y="2639"/>
                </a:lnTo>
                <a:lnTo>
                  <a:pt x="2100" y="2632"/>
                </a:lnTo>
                <a:lnTo>
                  <a:pt x="2147" y="2626"/>
                </a:lnTo>
                <a:lnTo>
                  <a:pt x="2193" y="2618"/>
                </a:lnTo>
                <a:lnTo>
                  <a:pt x="2238" y="2611"/>
                </a:lnTo>
                <a:lnTo>
                  <a:pt x="2282" y="2601"/>
                </a:lnTo>
                <a:lnTo>
                  <a:pt x="2325" y="2592"/>
                </a:lnTo>
                <a:lnTo>
                  <a:pt x="2369" y="2581"/>
                </a:lnTo>
                <a:lnTo>
                  <a:pt x="2409" y="2570"/>
                </a:lnTo>
                <a:lnTo>
                  <a:pt x="2491" y="2545"/>
                </a:lnTo>
                <a:lnTo>
                  <a:pt x="2568" y="2518"/>
                </a:lnTo>
                <a:lnTo>
                  <a:pt x="2644" y="2488"/>
                </a:lnTo>
                <a:lnTo>
                  <a:pt x="2716" y="2454"/>
                </a:lnTo>
                <a:lnTo>
                  <a:pt x="2784" y="2420"/>
                </a:lnTo>
                <a:lnTo>
                  <a:pt x="2851" y="2383"/>
                </a:lnTo>
                <a:lnTo>
                  <a:pt x="2913" y="2342"/>
                </a:lnTo>
                <a:lnTo>
                  <a:pt x="2971" y="2301"/>
                </a:lnTo>
                <a:lnTo>
                  <a:pt x="3029" y="2257"/>
                </a:lnTo>
                <a:lnTo>
                  <a:pt x="3082" y="2212"/>
                </a:lnTo>
                <a:lnTo>
                  <a:pt x="3133" y="2166"/>
                </a:lnTo>
                <a:lnTo>
                  <a:pt x="3179" y="2118"/>
                </a:lnTo>
                <a:lnTo>
                  <a:pt x="3223" y="2068"/>
                </a:lnTo>
                <a:lnTo>
                  <a:pt x="3264" y="2017"/>
                </a:lnTo>
                <a:lnTo>
                  <a:pt x="3302" y="1964"/>
                </a:lnTo>
                <a:lnTo>
                  <a:pt x="3337" y="1911"/>
                </a:lnTo>
                <a:lnTo>
                  <a:pt x="3368" y="1859"/>
                </a:lnTo>
                <a:lnTo>
                  <a:pt x="3396" y="1804"/>
                </a:lnTo>
                <a:lnTo>
                  <a:pt x="3423" y="1750"/>
                </a:lnTo>
                <a:lnTo>
                  <a:pt x="3444" y="1694"/>
                </a:lnTo>
                <a:lnTo>
                  <a:pt x="3464" y="1640"/>
                </a:lnTo>
                <a:lnTo>
                  <a:pt x="3480" y="1584"/>
                </a:lnTo>
                <a:lnTo>
                  <a:pt x="3492" y="1530"/>
                </a:lnTo>
                <a:lnTo>
                  <a:pt x="3503" y="1474"/>
                </a:lnTo>
                <a:lnTo>
                  <a:pt x="3509" y="1420"/>
                </a:lnTo>
                <a:lnTo>
                  <a:pt x="3514" y="1366"/>
                </a:lnTo>
                <a:lnTo>
                  <a:pt x="3514" y="1366"/>
                </a:lnTo>
                <a:lnTo>
                  <a:pt x="3514" y="1333"/>
                </a:lnTo>
                <a:lnTo>
                  <a:pt x="3514" y="1299"/>
                </a:lnTo>
                <a:lnTo>
                  <a:pt x="3512" y="1267"/>
                </a:lnTo>
                <a:lnTo>
                  <a:pt x="3511" y="1234"/>
                </a:lnTo>
                <a:lnTo>
                  <a:pt x="3508" y="1201"/>
                </a:lnTo>
                <a:lnTo>
                  <a:pt x="3503" y="1169"/>
                </a:lnTo>
                <a:lnTo>
                  <a:pt x="3497" y="1136"/>
                </a:lnTo>
                <a:lnTo>
                  <a:pt x="3491" y="1104"/>
                </a:lnTo>
                <a:lnTo>
                  <a:pt x="3483" y="1073"/>
                </a:lnTo>
                <a:lnTo>
                  <a:pt x="3474" y="1040"/>
                </a:lnTo>
                <a:lnTo>
                  <a:pt x="3464" y="1009"/>
                </a:lnTo>
                <a:lnTo>
                  <a:pt x="3454" y="978"/>
                </a:lnTo>
                <a:lnTo>
                  <a:pt x="3443" y="947"/>
                </a:lnTo>
                <a:lnTo>
                  <a:pt x="3430" y="918"/>
                </a:lnTo>
                <a:lnTo>
                  <a:pt x="3416" y="887"/>
                </a:lnTo>
                <a:lnTo>
                  <a:pt x="3402" y="857"/>
                </a:lnTo>
                <a:lnTo>
                  <a:pt x="3387" y="828"/>
                </a:lnTo>
                <a:lnTo>
                  <a:pt x="3370" y="798"/>
                </a:lnTo>
                <a:lnTo>
                  <a:pt x="3353" y="770"/>
                </a:lnTo>
                <a:lnTo>
                  <a:pt x="3336" y="741"/>
                </a:lnTo>
                <a:lnTo>
                  <a:pt x="3297" y="685"/>
                </a:lnTo>
                <a:lnTo>
                  <a:pt x="3254" y="631"/>
                </a:lnTo>
                <a:lnTo>
                  <a:pt x="3209" y="578"/>
                </a:lnTo>
                <a:lnTo>
                  <a:pt x="3161" y="529"/>
                </a:lnTo>
                <a:lnTo>
                  <a:pt x="3108" y="479"/>
                </a:lnTo>
                <a:lnTo>
                  <a:pt x="3054" y="431"/>
                </a:lnTo>
                <a:lnTo>
                  <a:pt x="2995" y="386"/>
                </a:lnTo>
                <a:lnTo>
                  <a:pt x="2934" y="343"/>
                </a:lnTo>
                <a:lnTo>
                  <a:pt x="2871" y="302"/>
                </a:lnTo>
                <a:lnTo>
                  <a:pt x="2804" y="264"/>
                </a:lnTo>
                <a:lnTo>
                  <a:pt x="2736" y="226"/>
                </a:lnTo>
                <a:lnTo>
                  <a:pt x="2665" y="192"/>
                </a:lnTo>
                <a:lnTo>
                  <a:pt x="2590" y="161"/>
                </a:lnTo>
                <a:lnTo>
                  <a:pt x="2514" y="132"/>
                </a:lnTo>
                <a:lnTo>
                  <a:pt x="2437" y="105"/>
                </a:lnTo>
                <a:lnTo>
                  <a:pt x="2356" y="81"/>
                </a:lnTo>
                <a:lnTo>
                  <a:pt x="2274" y="60"/>
                </a:lnTo>
                <a:lnTo>
                  <a:pt x="2189" y="42"/>
                </a:lnTo>
                <a:lnTo>
                  <a:pt x="2102" y="28"/>
                </a:lnTo>
                <a:lnTo>
                  <a:pt x="2015" y="16"/>
                </a:lnTo>
                <a:lnTo>
                  <a:pt x="1925" y="8"/>
                </a:lnTo>
                <a:lnTo>
                  <a:pt x="1834" y="2"/>
                </a:lnTo>
                <a:lnTo>
                  <a:pt x="1834" y="2"/>
                </a:lnTo>
                <a:close/>
                <a:moveTo>
                  <a:pt x="2308" y="2149"/>
                </a:moveTo>
                <a:lnTo>
                  <a:pt x="2308" y="2149"/>
                </a:lnTo>
                <a:lnTo>
                  <a:pt x="2265" y="2181"/>
                </a:lnTo>
                <a:lnTo>
                  <a:pt x="2220" y="2212"/>
                </a:lnTo>
                <a:lnTo>
                  <a:pt x="2173" y="2240"/>
                </a:lnTo>
                <a:lnTo>
                  <a:pt x="2124" y="2265"/>
                </a:lnTo>
                <a:lnTo>
                  <a:pt x="2074" y="2288"/>
                </a:lnTo>
                <a:lnTo>
                  <a:pt x="2021" y="2310"/>
                </a:lnTo>
                <a:lnTo>
                  <a:pt x="1967" y="2327"/>
                </a:lnTo>
                <a:lnTo>
                  <a:pt x="1913" y="2342"/>
                </a:lnTo>
                <a:lnTo>
                  <a:pt x="1857" y="2356"/>
                </a:lnTo>
                <a:lnTo>
                  <a:pt x="1801" y="2367"/>
                </a:lnTo>
                <a:lnTo>
                  <a:pt x="1744" y="2375"/>
                </a:lnTo>
                <a:lnTo>
                  <a:pt x="1686" y="2381"/>
                </a:lnTo>
                <a:lnTo>
                  <a:pt x="1629" y="2386"/>
                </a:lnTo>
                <a:lnTo>
                  <a:pt x="1572" y="2387"/>
                </a:lnTo>
                <a:lnTo>
                  <a:pt x="1514" y="2386"/>
                </a:lnTo>
                <a:lnTo>
                  <a:pt x="1457" y="2383"/>
                </a:lnTo>
                <a:lnTo>
                  <a:pt x="1457" y="2383"/>
                </a:lnTo>
                <a:lnTo>
                  <a:pt x="1500" y="2307"/>
                </a:lnTo>
                <a:lnTo>
                  <a:pt x="1542" y="2231"/>
                </a:lnTo>
                <a:lnTo>
                  <a:pt x="1629" y="2084"/>
                </a:lnTo>
                <a:lnTo>
                  <a:pt x="1714" y="1944"/>
                </a:lnTo>
                <a:lnTo>
                  <a:pt x="1793" y="1818"/>
                </a:lnTo>
                <a:lnTo>
                  <a:pt x="1862" y="1713"/>
                </a:lnTo>
                <a:lnTo>
                  <a:pt x="1914" y="1629"/>
                </a:lnTo>
                <a:lnTo>
                  <a:pt x="1962" y="1558"/>
                </a:lnTo>
                <a:lnTo>
                  <a:pt x="1925" y="1558"/>
                </a:lnTo>
                <a:lnTo>
                  <a:pt x="1925" y="1558"/>
                </a:lnTo>
                <a:lnTo>
                  <a:pt x="1879" y="1594"/>
                </a:lnTo>
                <a:lnTo>
                  <a:pt x="1810" y="1648"/>
                </a:lnTo>
                <a:lnTo>
                  <a:pt x="1724" y="1721"/>
                </a:lnTo>
                <a:lnTo>
                  <a:pt x="1674" y="1764"/>
                </a:lnTo>
                <a:lnTo>
                  <a:pt x="1621" y="1811"/>
                </a:lnTo>
                <a:lnTo>
                  <a:pt x="1567" y="1862"/>
                </a:lnTo>
                <a:lnTo>
                  <a:pt x="1510" y="1916"/>
                </a:lnTo>
                <a:lnTo>
                  <a:pt x="1449" y="1973"/>
                </a:lnTo>
                <a:lnTo>
                  <a:pt x="1389" y="2035"/>
                </a:lnTo>
                <a:lnTo>
                  <a:pt x="1327" y="2101"/>
                </a:lnTo>
                <a:lnTo>
                  <a:pt x="1265" y="2169"/>
                </a:lnTo>
                <a:lnTo>
                  <a:pt x="1203" y="2240"/>
                </a:lnTo>
                <a:lnTo>
                  <a:pt x="1141" y="2315"/>
                </a:lnTo>
                <a:lnTo>
                  <a:pt x="1141" y="2315"/>
                </a:lnTo>
                <a:lnTo>
                  <a:pt x="1107" y="2302"/>
                </a:lnTo>
                <a:lnTo>
                  <a:pt x="1073" y="2287"/>
                </a:lnTo>
                <a:lnTo>
                  <a:pt x="1040" y="2271"/>
                </a:lnTo>
                <a:lnTo>
                  <a:pt x="1009" y="2254"/>
                </a:lnTo>
                <a:lnTo>
                  <a:pt x="978" y="2235"/>
                </a:lnTo>
                <a:lnTo>
                  <a:pt x="950" y="2217"/>
                </a:lnTo>
                <a:lnTo>
                  <a:pt x="922" y="2195"/>
                </a:lnTo>
                <a:lnTo>
                  <a:pt x="896" y="2173"/>
                </a:lnTo>
                <a:lnTo>
                  <a:pt x="896" y="2173"/>
                </a:lnTo>
                <a:lnTo>
                  <a:pt x="859" y="2139"/>
                </a:lnTo>
                <a:lnTo>
                  <a:pt x="823" y="2102"/>
                </a:lnTo>
                <a:lnTo>
                  <a:pt x="792" y="2063"/>
                </a:lnTo>
                <a:lnTo>
                  <a:pt x="763" y="2023"/>
                </a:lnTo>
                <a:lnTo>
                  <a:pt x="736" y="1981"/>
                </a:lnTo>
                <a:lnTo>
                  <a:pt x="713" y="1939"/>
                </a:lnTo>
                <a:lnTo>
                  <a:pt x="691" y="1896"/>
                </a:lnTo>
                <a:lnTo>
                  <a:pt x="673" y="1851"/>
                </a:lnTo>
                <a:lnTo>
                  <a:pt x="657" y="1806"/>
                </a:lnTo>
                <a:lnTo>
                  <a:pt x="645" y="1760"/>
                </a:lnTo>
                <a:lnTo>
                  <a:pt x="634" y="1711"/>
                </a:lnTo>
                <a:lnTo>
                  <a:pt x="626" y="1665"/>
                </a:lnTo>
                <a:lnTo>
                  <a:pt x="622" y="1617"/>
                </a:lnTo>
                <a:lnTo>
                  <a:pt x="618" y="1569"/>
                </a:lnTo>
                <a:lnTo>
                  <a:pt x="620" y="1521"/>
                </a:lnTo>
                <a:lnTo>
                  <a:pt x="622" y="1473"/>
                </a:lnTo>
                <a:lnTo>
                  <a:pt x="626" y="1425"/>
                </a:lnTo>
                <a:lnTo>
                  <a:pt x="634" y="1377"/>
                </a:lnTo>
                <a:lnTo>
                  <a:pt x="645" y="1329"/>
                </a:lnTo>
                <a:lnTo>
                  <a:pt x="657" y="1280"/>
                </a:lnTo>
                <a:lnTo>
                  <a:pt x="671" y="1234"/>
                </a:lnTo>
                <a:lnTo>
                  <a:pt x="688" y="1187"/>
                </a:lnTo>
                <a:lnTo>
                  <a:pt x="708" y="1143"/>
                </a:lnTo>
                <a:lnTo>
                  <a:pt x="730" y="1098"/>
                </a:lnTo>
                <a:lnTo>
                  <a:pt x="755" y="1054"/>
                </a:lnTo>
                <a:lnTo>
                  <a:pt x="781" y="1011"/>
                </a:lnTo>
                <a:lnTo>
                  <a:pt x="809" y="969"/>
                </a:lnTo>
                <a:lnTo>
                  <a:pt x="840" y="929"/>
                </a:lnTo>
                <a:lnTo>
                  <a:pt x="874" y="890"/>
                </a:lnTo>
                <a:lnTo>
                  <a:pt x="908" y="853"/>
                </a:lnTo>
                <a:lnTo>
                  <a:pt x="947" y="817"/>
                </a:lnTo>
                <a:lnTo>
                  <a:pt x="986" y="783"/>
                </a:lnTo>
                <a:lnTo>
                  <a:pt x="986" y="783"/>
                </a:lnTo>
                <a:lnTo>
                  <a:pt x="1018" y="758"/>
                </a:lnTo>
                <a:lnTo>
                  <a:pt x="1051" y="735"/>
                </a:lnTo>
                <a:lnTo>
                  <a:pt x="1085" y="712"/>
                </a:lnTo>
                <a:lnTo>
                  <a:pt x="1119" y="691"/>
                </a:lnTo>
                <a:lnTo>
                  <a:pt x="1153" y="673"/>
                </a:lnTo>
                <a:lnTo>
                  <a:pt x="1187" y="654"/>
                </a:lnTo>
                <a:lnTo>
                  <a:pt x="1223" y="639"/>
                </a:lnTo>
                <a:lnTo>
                  <a:pt x="1259" y="623"/>
                </a:lnTo>
                <a:lnTo>
                  <a:pt x="1293" y="609"/>
                </a:lnTo>
                <a:lnTo>
                  <a:pt x="1328" y="597"/>
                </a:lnTo>
                <a:lnTo>
                  <a:pt x="1366" y="586"/>
                </a:lnTo>
                <a:lnTo>
                  <a:pt x="1401" y="577"/>
                </a:lnTo>
                <a:lnTo>
                  <a:pt x="1437" y="567"/>
                </a:lnTo>
                <a:lnTo>
                  <a:pt x="1474" y="558"/>
                </a:lnTo>
                <a:lnTo>
                  <a:pt x="1547" y="546"/>
                </a:lnTo>
                <a:lnTo>
                  <a:pt x="1620" y="535"/>
                </a:lnTo>
                <a:lnTo>
                  <a:pt x="1694" y="527"/>
                </a:lnTo>
                <a:lnTo>
                  <a:pt x="1767" y="521"/>
                </a:lnTo>
                <a:lnTo>
                  <a:pt x="1840" y="518"/>
                </a:lnTo>
                <a:lnTo>
                  <a:pt x="1911" y="516"/>
                </a:lnTo>
                <a:lnTo>
                  <a:pt x="1984" y="515"/>
                </a:lnTo>
                <a:lnTo>
                  <a:pt x="2124" y="513"/>
                </a:lnTo>
                <a:lnTo>
                  <a:pt x="2124" y="513"/>
                </a:lnTo>
                <a:lnTo>
                  <a:pt x="2195" y="512"/>
                </a:lnTo>
                <a:lnTo>
                  <a:pt x="2263" y="507"/>
                </a:lnTo>
                <a:lnTo>
                  <a:pt x="2328" y="501"/>
                </a:lnTo>
                <a:lnTo>
                  <a:pt x="2392" y="495"/>
                </a:lnTo>
                <a:lnTo>
                  <a:pt x="2451" y="487"/>
                </a:lnTo>
                <a:lnTo>
                  <a:pt x="2505" y="477"/>
                </a:lnTo>
                <a:lnTo>
                  <a:pt x="2556" y="470"/>
                </a:lnTo>
                <a:lnTo>
                  <a:pt x="2604" y="460"/>
                </a:lnTo>
                <a:lnTo>
                  <a:pt x="2683" y="442"/>
                </a:lnTo>
                <a:lnTo>
                  <a:pt x="2744" y="426"/>
                </a:lnTo>
                <a:lnTo>
                  <a:pt x="2781" y="415"/>
                </a:lnTo>
                <a:lnTo>
                  <a:pt x="2795" y="411"/>
                </a:lnTo>
                <a:lnTo>
                  <a:pt x="2795" y="411"/>
                </a:lnTo>
                <a:lnTo>
                  <a:pt x="2804" y="460"/>
                </a:lnTo>
                <a:lnTo>
                  <a:pt x="2812" y="519"/>
                </a:lnTo>
                <a:lnTo>
                  <a:pt x="2821" y="597"/>
                </a:lnTo>
                <a:lnTo>
                  <a:pt x="2826" y="642"/>
                </a:lnTo>
                <a:lnTo>
                  <a:pt x="2829" y="691"/>
                </a:lnTo>
                <a:lnTo>
                  <a:pt x="2832" y="744"/>
                </a:lnTo>
                <a:lnTo>
                  <a:pt x="2834" y="800"/>
                </a:lnTo>
                <a:lnTo>
                  <a:pt x="2834" y="859"/>
                </a:lnTo>
                <a:lnTo>
                  <a:pt x="2834" y="921"/>
                </a:lnTo>
                <a:lnTo>
                  <a:pt x="2830" y="986"/>
                </a:lnTo>
                <a:lnTo>
                  <a:pt x="2826" y="1053"/>
                </a:lnTo>
                <a:lnTo>
                  <a:pt x="2820" y="1119"/>
                </a:lnTo>
                <a:lnTo>
                  <a:pt x="2810" y="1189"/>
                </a:lnTo>
                <a:lnTo>
                  <a:pt x="2798" y="1260"/>
                </a:lnTo>
                <a:lnTo>
                  <a:pt x="2784" y="1332"/>
                </a:lnTo>
                <a:lnTo>
                  <a:pt x="2767" y="1405"/>
                </a:lnTo>
                <a:lnTo>
                  <a:pt x="2745" y="1476"/>
                </a:lnTo>
                <a:lnTo>
                  <a:pt x="2722" y="1549"/>
                </a:lnTo>
                <a:lnTo>
                  <a:pt x="2708" y="1584"/>
                </a:lnTo>
                <a:lnTo>
                  <a:pt x="2694" y="1622"/>
                </a:lnTo>
                <a:lnTo>
                  <a:pt x="2679" y="1657"/>
                </a:lnTo>
                <a:lnTo>
                  <a:pt x="2661" y="1693"/>
                </a:lnTo>
                <a:lnTo>
                  <a:pt x="2644" y="1727"/>
                </a:lnTo>
                <a:lnTo>
                  <a:pt x="2626" y="1763"/>
                </a:lnTo>
                <a:lnTo>
                  <a:pt x="2606" y="1797"/>
                </a:lnTo>
                <a:lnTo>
                  <a:pt x="2584" y="1832"/>
                </a:lnTo>
                <a:lnTo>
                  <a:pt x="2562" y="1866"/>
                </a:lnTo>
                <a:lnTo>
                  <a:pt x="2539" y="1899"/>
                </a:lnTo>
                <a:lnTo>
                  <a:pt x="2516" y="1933"/>
                </a:lnTo>
                <a:lnTo>
                  <a:pt x="2489" y="1966"/>
                </a:lnTo>
                <a:lnTo>
                  <a:pt x="2463" y="1997"/>
                </a:lnTo>
                <a:lnTo>
                  <a:pt x="2434" y="2029"/>
                </a:lnTo>
                <a:lnTo>
                  <a:pt x="2404" y="2060"/>
                </a:lnTo>
                <a:lnTo>
                  <a:pt x="2373" y="2090"/>
                </a:lnTo>
                <a:lnTo>
                  <a:pt x="2342" y="2119"/>
                </a:lnTo>
                <a:lnTo>
                  <a:pt x="2308" y="2149"/>
                </a:lnTo>
                <a:lnTo>
                  <a:pt x="2308" y="21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4AE5B80-EE71-4041-B8A2-23FCF24E81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9566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cya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631339" y="71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Värin vaihtaminen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6154967" y="-2639610"/>
            <a:ext cx="8458411" cy="7798876"/>
          </a:xfrm>
          <a:custGeom>
            <a:avLst/>
            <a:gdLst>
              <a:gd name="T0" fmla="*/ 1474 w 3514"/>
              <a:gd name="T1" fmla="*/ 12 h 3240"/>
              <a:gd name="T2" fmla="*/ 978 w 3514"/>
              <a:gd name="T3" fmla="*/ 122 h 3240"/>
              <a:gd name="T4" fmla="*/ 560 w 3514"/>
              <a:gd name="T5" fmla="*/ 327 h 3240"/>
              <a:gd name="T6" fmla="*/ 262 w 3514"/>
              <a:gd name="T7" fmla="*/ 586 h 3240"/>
              <a:gd name="T8" fmla="*/ 143 w 3514"/>
              <a:gd name="T9" fmla="*/ 750 h 3240"/>
              <a:gd name="T10" fmla="*/ 57 w 3514"/>
              <a:gd name="T11" fmla="*/ 930 h 3240"/>
              <a:gd name="T12" fmla="*/ 9 w 3514"/>
              <a:gd name="T13" fmla="*/ 1121 h 3240"/>
              <a:gd name="T14" fmla="*/ 2 w 3514"/>
              <a:gd name="T15" fmla="*/ 1341 h 3240"/>
              <a:gd name="T16" fmla="*/ 76 w 3514"/>
              <a:gd name="T17" fmla="*/ 1698 h 3240"/>
              <a:gd name="T18" fmla="*/ 231 w 3514"/>
              <a:gd name="T19" fmla="*/ 1977 h 3240"/>
              <a:gd name="T20" fmla="*/ 369 w 3514"/>
              <a:gd name="T21" fmla="*/ 2130 h 3240"/>
              <a:gd name="T22" fmla="*/ 541 w 3514"/>
              <a:gd name="T23" fmla="*/ 2273 h 3240"/>
              <a:gd name="T24" fmla="*/ 876 w 3514"/>
              <a:gd name="T25" fmla="*/ 2473 h 3240"/>
              <a:gd name="T26" fmla="*/ 1105 w 3514"/>
              <a:gd name="T27" fmla="*/ 2555 h 3240"/>
              <a:gd name="T28" fmla="*/ 1108 w 3514"/>
              <a:gd name="T29" fmla="*/ 2559 h 3240"/>
              <a:gd name="T30" fmla="*/ 905 w 3514"/>
              <a:gd name="T31" fmla="*/ 3201 h 3240"/>
              <a:gd name="T32" fmla="*/ 1311 w 3514"/>
              <a:gd name="T33" fmla="*/ 2921 h 3240"/>
              <a:gd name="T34" fmla="*/ 1728 w 3514"/>
              <a:gd name="T35" fmla="*/ 2691 h 3240"/>
              <a:gd name="T36" fmla="*/ 1857 w 3514"/>
              <a:gd name="T37" fmla="*/ 2651 h 3240"/>
              <a:gd name="T38" fmla="*/ 2147 w 3514"/>
              <a:gd name="T39" fmla="*/ 2626 h 3240"/>
              <a:gd name="T40" fmla="*/ 2409 w 3514"/>
              <a:gd name="T41" fmla="*/ 2570 h 3240"/>
              <a:gd name="T42" fmla="*/ 2851 w 3514"/>
              <a:gd name="T43" fmla="*/ 2383 h 3240"/>
              <a:gd name="T44" fmla="*/ 3179 w 3514"/>
              <a:gd name="T45" fmla="*/ 2118 h 3240"/>
              <a:gd name="T46" fmla="*/ 3396 w 3514"/>
              <a:gd name="T47" fmla="*/ 1804 h 3240"/>
              <a:gd name="T48" fmla="*/ 3503 w 3514"/>
              <a:gd name="T49" fmla="*/ 1474 h 3240"/>
              <a:gd name="T50" fmla="*/ 3512 w 3514"/>
              <a:gd name="T51" fmla="*/ 1267 h 3240"/>
              <a:gd name="T52" fmla="*/ 3483 w 3514"/>
              <a:gd name="T53" fmla="*/ 1073 h 3240"/>
              <a:gd name="T54" fmla="*/ 3416 w 3514"/>
              <a:gd name="T55" fmla="*/ 887 h 3240"/>
              <a:gd name="T56" fmla="*/ 3297 w 3514"/>
              <a:gd name="T57" fmla="*/ 685 h 3240"/>
              <a:gd name="T58" fmla="*/ 2995 w 3514"/>
              <a:gd name="T59" fmla="*/ 386 h 3240"/>
              <a:gd name="T60" fmla="*/ 2590 w 3514"/>
              <a:gd name="T61" fmla="*/ 161 h 3240"/>
              <a:gd name="T62" fmla="*/ 2102 w 3514"/>
              <a:gd name="T63" fmla="*/ 28 h 3240"/>
              <a:gd name="T64" fmla="*/ 2308 w 3514"/>
              <a:gd name="T65" fmla="*/ 2149 h 3240"/>
              <a:gd name="T66" fmla="*/ 2021 w 3514"/>
              <a:gd name="T67" fmla="*/ 2310 h 3240"/>
              <a:gd name="T68" fmla="*/ 1686 w 3514"/>
              <a:gd name="T69" fmla="*/ 2381 h 3240"/>
              <a:gd name="T70" fmla="*/ 1500 w 3514"/>
              <a:gd name="T71" fmla="*/ 2307 h 3240"/>
              <a:gd name="T72" fmla="*/ 1914 w 3514"/>
              <a:gd name="T73" fmla="*/ 1629 h 3240"/>
              <a:gd name="T74" fmla="*/ 1724 w 3514"/>
              <a:gd name="T75" fmla="*/ 1721 h 3240"/>
              <a:gd name="T76" fmla="*/ 1389 w 3514"/>
              <a:gd name="T77" fmla="*/ 2035 h 3240"/>
              <a:gd name="T78" fmla="*/ 1107 w 3514"/>
              <a:gd name="T79" fmla="*/ 2302 h 3240"/>
              <a:gd name="T80" fmla="*/ 922 w 3514"/>
              <a:gd name="T81" fmla="*/ 2195 h 3240"/>
              <a:gd name="T82" fmla="*/ 763 w 3514"/>
              <a:gd name="T83" fmla="*/ 2023 h 3240"/>
              <a:gd name="T84" fmla="*/ 645 w 3514"/>
              <a:gd name="T85" fmla="*/ 1760 h 3240"/>
              <a:gd name="T86" fmla="*/ 622 w 3514"/>
              <a:gd name="T87" fmla="*/ 1473 h 3240"/>
              <a:gd name="T88" fmla="*/ 688 w 3514"/>
              <a:gd name="T89" fmla="*/ 1187 h 3240"/>
              <a:gd name="T90" fmla="*/ 840 w 3514"/>
              <a:gd name="T91" fmla="*/ 929 h 3240"/>
              <a:gd name="T92" fmla="*/ 1018 w 3514"/>
              <a:gd name="T93" fmla="*/ 758 h 3240"/>
              <a:gd name="T94" fmla="*/ 1223 w 3514"/>
              <a:gd name="T95" fmla="*/ 639 h 3240"/>
              <a:gd name="T96" fmla="*/ 1437 w 3514"/>
              <a:gd name="T97" fmla="*/ 567 h 3240"/>
              <a:gd name="T98" fmla="*/ 1840 w 3514"/>
              <a:gd name="T99" fmla="*/ 518 h 3240"/>
              <a:gd name="T100" fmla="*/ 2263 w 3514"/>
              <a:gd name="T101" fmla="*/ 507 h 3240"/>
              <a:gd name="T102" fmla="*/ 2604 w 3514"/>
              <a:gd name="T103" fmla="*/ 460 h 3240"/>
              <a:gd name="T104" fmla="*/ 2804 w 3514"/>
              <a:gd name="T105" fmla="*/ 460 h 3240"/>
              <a:gd name="T106" fmla="*/ 2834 w 3514"/>
              <a:gd name="T107" fmla="*/ 800 h 3240"/>
              <a:gd name="T108" fmla="*/ 2810 w 3514"/>
              <a:gd name="T109" fmla="*/ 1189 h 3240"/>
              <a:gd name="T110" fmla="*/ 2708 w 3514"/>
              <a:gd name="T111" fmla="*/ 1584 h 3240"/>
              <a:gd name="T112" fmla="*/ 2606 w 3514"/>
              <a:gd name="T113" fmla="*/ 1797 h 3240"/>
              <a:gd name="T114" fmla="*/ 2463 w 3514"/>
              <a:gd name="T115" fmla="*/ 1997 h 3240"/>
              <a:gd name="T116" fmla="*/ 2308 w 3514"/>
              <a:gd name="T117" fmla="*/ 214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4" h="3240">
                <a:moveTo>
                  <a:pt x="1834" y="2"/>
                </a:moveTo>
                <a:lnTo>
                  <a:pt x="1834" y="2"/>
                </a:lnTo>
                <a:lnTo>
                  <a:pt x="1742" y="0"/>
                </a:lnTo>
                <a:lnTo>
                  <a:pt x="1651" y="0"/>
                </a:lnTo>
                <a:lnTo>
                  <a:pt x="1562" y="5"/>
                </a:lnTo>
                <a:lnTo>
                  <a:pt x="1474" y="12"/>
                </a:lnTo>
                <a:lnTo>
                  <a:pt x="1387" y="23"/>
                </a:lnTo>
                <a:lnTo>
                  <a:pt x="1302" y="37"/>
                </a:lnTo>
                <a:lnTo>
                  <a:pt x="1218" y="54"/>
                </a:lnTo>
                <a:lnTo>
                  <a:pt x="1136" y="74"/>
                </a:lnTo>
                <a:lnTo>
                  <a:pt x="1057" y="98"/>
                </a:lnTo>
                <a:lnTo>
                  <a:pt x="978" y="122"/>
                </a:lnTo>
                <a:lnTo>
                  <a:pt x="902" y="150"/>
                </a:lnTo>
                <a:lnTo>
                  <a:pt x="829" y="181"/>
                </a:lnTo>
                <a:lnTo>
                  <a:pt x="758" y="214"/>
                </a:lnTo>
                <a:lnTo>
                  <a:pt x="690" y="250"/>
                </a:lnTo>
                <a:lnTo>
                  <a:pt x="623" y="288"/>
                </a:lnTo>
                <a:lnTo>
                  <a:pt x="560" y="327"/>
                </a:lnTo>
                <a:lnTo>
                  <a:pt x="499" y="371"/>
                </a:lnTo>
                <a:lnTo>
                  <a:pt x="440" y="415"/>
                </a:lnTo>
                <a:lnTo>
                  <a:pt x="386" y="462"/>
                </a:lnTo>
                <a:lnTo>
                  <a:pt x="333" y="510"/>
                </a:lnTo>
                <a:lnTo>
                  <a:pt x="285" y="561"/>
                </a:lnTo>
                <a:lnTo>
                  <a:pt x="262" y="586"/>
                </a:lnTo>
                <a:lnTo>
                  <a:pt x="240" y="612"/>
                </a:lnTo>
                <a:lnTo>
                  <a:pt x="219" y="640"/>
                </a:lnTo>
                <a:lnTo>
                  <a:pt x="198" y="667"/>
                </a:lnTo>
                <a:lnTo>
                  <a:pt x="180" y="695"/>
                </a:lnTo>
                <a:lnTo>
                  <a:pt x="161" y="722"/>
                </a:lnTo>
                <a:lnTo>
                  <a:pt x="143" y="750"/>
                </a:lnTo>
                <a:lnTo>
                  <a:pt x="127" y="780"/>
                </a:lnTo>
                <a:lnTo>
                  <a:pt x="110" y="809"/>
                </a:lnTo>
                <a:lnTo>
                  <a:pt x="96" y="839"/>
                </a:lnTo>
                <a:lnTo>
                  <a:pt x="82" y="868"/>
                </a:lnTo>
                <a:lnTo>
                  <a:pt x="70" y="899"/>
                </a:lnTo>
                <a:lnTo>
                  <a:pt x="57" y="930"/>
                </a:lnTo>
                <a:lnTo>
                  <a:pt x="47" y="961"/>
                </a:lnTo>
                <a:lnTo>
                  <a:pt x="37" y="992"/>
                </a:lnTo>
                <a:lnTo>
                  <a:pt x="29" y="1023"/>
                </a:lnTo>
                <a:lnTo>
                  <a:pt x="22" y="1056"/>
                </a:lnTo>
                <a:lnTo>
                  <a:pt x="16" y="1088"/>
                </a:lnTo>
                <a:lnTo>
                  <a:pt x="9" y="1121"/>
                </a:lnTo>
                <a:lnTo>
                  <a:pt x="6" y="1153"/>
                </a:lnTo>
                <a:lnTo>
                  <a:pt x="3" y="1186"/>
                </a:lnTo>
                <a:lnTo>
                  <a:pt x="0" y="1220"/>
                </a:lnTo>
                <a:lnTo>
                  <a:pt x="0" y="1220"/>
                </a:lnTo>
                <a:lnTo>
                  <a:pt x="0" y="1280"/>
                </a:lnTo>
                <a:lnTo>
                  <a:pt x="2" y="1341"/>
                </a:lnTo>
                <a:lnTo>
                  <a:pt x="6" y="1401"/>
                </a:lnTo>
                <a:lnTo>
                  <a:pt x="14" y="1462"/>
                </a:lnTo>
                <a:lnTo>
                  <a:pt x="25" y="1521"/>
                </a:lnTo>
                <a:lnTo>
                  <a:pt x="39" y="1581"/>
                </a:lnTo>
                <a:lnTo>
                  <a:pt x="56" y="1640"/>
                </a:lnTo>
                <a:lnTo>
                  <a:pt x="76" y="1698"/>
                </a:lnTo>
                <a:lnTo>
                  <a:pt x="101" y="1756"/>
                </a:lnTo>
                <a:lnTo>
                  <a:pt x="127" y="1812"/>
                </a:lnTo>
                <a:lnTo>
                  <a:pt x="158" y="1868"/>
                </a:lnTo>
                <a:lnTo>
                  <a:pt x="192" y="1922"/>
                </a:lnTo>
                <a:lnTo>
                  <a:pt x="212" y="1950"/>
                </a:lnTo>
                <a:lnTo>
                  <a:pt x="231" y="1977"/>
                </a:lnTo>
                <a:lnTo>
                  <a:pt x="251" y="2003"/>
                </a:lnTo>
                <a:lnTo>
                  <a:pt x="273" y="2029"/>
                </a:lnTo>
                <a:lnTo>
                  <a:pt x="296" y="2054"/>
                </a:lnTo>
                <a:lnTo>
                  <a:pt x="319" y="2080"/>
                </a:lnTo>
                <a:lnTo>
                  <a:pt x="344" y="2105"/>
                </a:lnTo>
                <a:lnTo>
                  <a:pt x="369" y="2130"/>
                </a:lnTo>
                <a:lnTo>
                  <a:pt x="369" y="2130"/>
                </a:lnTo>
                <a:lnTo>
                  <a:pt x="403" y="2161"/>
                </a:lnTo>
                <a:lnTo>
                  <a:pt x="439" y="2190"/>
                </a:lnTo>
                <a:lnTo>
                  <a:pt x="473" y="2220"/>
                </a:lnTo>
                <a:lnTo>
                  <a:pt x="507" y="2246"/>
                </a:lnTo>
                <a:lnTo>
                  <a:pt x="541" y="2273"/>
                </a:lnTo>
                <a:lnTo>
                  <a:pt x="574" y="2297"/>
                </a:lnTo>
                <a:lnTo>
                  <a:pt x="639" y="2342"/>
                </a:lnTo>
                <a:lnTo>
                  <a:pt x="702" y="2381"/>
                </a:lnTo>
                <a:lnTo>
                  <a:pt x="764" y="2415"/>
                </a:lnTo>
                <a:lnTo>
                  <a:pt x="822" y="2446"/>
                </a:lnTo>
                <a:lnTo>
                  <a:pt x="876" y="2473"/>
                </a:lnTo>
                <a:lnTo>
                  <a:pt x="925" y="2494"/>
                </a:lnTo>
                <a:lnTo>
                  <a:pt x="969" y="2511"/>
                </a:lnTo>
                <a:lnTo>
                  <a:pt x="1009" y="2527"/>
                </a:lnTo>
                <a:lnTo>
                  <a:pt x="1042" y="2538"/>
                </a:lnTo>
                <a:lnTo>
                  <a:pt x="1088" y="2552"/>
                </a:lnTo>
                <a:lnTo>
                  <a:pt x="1105" y="2555"/>
                </a:lnTo>
                <a:lnTo>
                  <a:pt x="1105" y="2555"/>
                </a:lnTo>
                <a:lnTo>
                  <a:pt x="1108" y="2556"/>
                </a:lnTo>
                <a:lnTo>
                  <a:pt x="1108" y="2558"/>
                </a:lnTo>
                <a:lnTo>
                  <a:pt x="1108" y="2558"/>
                </a:lnTo>
                <a:lnTo>
                  <a:pt x="1108" y="2559"/>
                </a:lnTo>
                <a:lnTo>
                  <a:pt x="1108" y="2559"/>
                </a:lnTo>
                <a:lnTo>
                  <a:pt x="1107" y="2561"/>
                </a:lnTo>
                <a:lnTo>
                  <a:pt x="1107" y="2561"/>
                </a:lnTo>
                <a:lnTo>
                  <a:pt x="586" y="3240"/>
                </a:lnTo>
                <a:lnTo>
                  <a:pt x="857" y="3240"/>
                </a:lnTo>
                <a:lnTo>
                  <a:pt x="857" y="3240"/>
                </a:lnTo>
                <a:lnTo>
                  <a:pt x="905" y="3201"/>
                </a:lnTo>
                <a:lnTo>
                  <a:pt x="961" y="3159"/>
                </a:lnTo>
                <a:lnTo>
                  <a:pt x="1023" y="3114"/>
                </a:lnTo>
                <a:lnTo>
                  <a:pt x="1091" y="3066"/>
                </a:lnTo>
                <a:lnTo>
                  <a:pt x="1163" y="3018"/>
                </a:lnTo>
                <a:lnTo>
                  <a:pt x="1237" y="2969"/>
                </a:lnTo>
                <a:lnTo>
                  <a:pt x="1311" y="2921"/>
                </a:lnTo>
                <a:lnTo>
                  <a:pt x="1387" y="2874"/>
                </a:lnTo>
                <a:lnTo>
                  <a:pt x="1463" y="2829"/>
                </a:lnTo>
                <a:lnTo>
                  <a:pt x="1536" y="2789"/>
                </a:lnTo>
                <a:lnTo>
                  <a:pt x="1606" y="2750"/>
                </a:lnTo>
                <a:lnTo>
                  <a:pt x="1669" y="2718"/>
                </a:lnTo>
                <a:lnTo>
                  <a:pt x="1728" y="2691"/>
                </a:lnTo>
                <a:lnTo>
                  <a:pt x="1781" y="2670"/>
                </a:lnTo>
                <a:lnTo>
                  <a:pt x="1803" y="2662"/>
                </a:lnTo>
                <a:lnTo>
                  <a:pt x="1824" y="2657"/>
                </a:lnTo>
                <a:lnTo>
                  <a:pt x="1841" y="2652"/>
                </a:lnTo>
                <a:lnTo>
                  <a:pt x="1857" y="2651"/>
                </a:lnTo>
                <a:lnTo>
                  <a:pt x="1857" y="2651"/>
                </a:lnTo>
                <a:lnTo>
                  <a:pt x="1908" y="2649"/>
                </a:lnTo>
                <a:lnTo>
                  <a:pt x="1958" y="2646"/>
                </a:lnTo>
                <a:lnTo>
                  <a:pt x="2006" y="2643"/>
                </a:lnTo>
                <a:lnTo>
                  <a:pt x="2054" y="2639"/>
                </a:lnTo>
                <a:lnTo>
                  <a:pt x="2100" y="2632"/>
                </a:lnTo>
                <a:lnTo>
                  <a:pt x="2147" y="2626"/>
                </a:lnTo>
                <a:lnTo>
                  <a:pt x="2193" y="2618"/>
                </a:lnTo>
                <a:lnTo>
                  <a:pt x="2238" y="2611"/>
                </a:lnTo>
                <a:lnTo>
                  <a:pt x="2282" y="2601"/>
                </a:lnTo>
                <a:lnTo>
                  <a:pt x="2325" y="2592"/>
                </a:lnTo>
                <a:lnTo>
                  <a:pt x="2369" y="2581"/>
                </a:lnTo>
                <a:lnTo>
                  <a:pt x="2409" y="2570"/>
                </a:lnTo>
                <a:lnTo>
                  <a:pt x="2491" y="2545"/>
                </a:lnTo>
                <a:lnTo>
                  <a:pt x="2568" y="2518"/>
                </a:lnTo>
                <a:lnTo>
                  <a:pt x="2644" y="2488"/>
                </a:lnTo>
                <a:lnTo>
                  <a:pt x="2716" y="2454"/>
                </a:lnTo>
                <a:lnTo>
                  <a:pt x="2784" y="2420"/>
                </a:lnTo>
                <a:lnTo>
                  <a:pt x="2851" y="2383"/>
                </a:lnTo>
                <a:lnTo>
                  <a:pt x="2913" y="2342"/>
                </a:lnTo>
                <a:lnTo>
                  <a:pt x="2971" y="2301"/>
                </a:lnTo>
                <a:lnTo>
                  <a:pt x="3029" y="2257"/>
                </a:lnTo>
                <a:lnTo>
                  <a:pt x="3082" y="2212"/>
                </a:lnTo>
                <a:lnTo>
                  <a:pt x="3133" y="2166"/>
                </a:lnTo>
                <a:lnTo>
                  <a:pt x="3179" y="2118"/>
                </a:lnTo>
                <a:lnTo>
                  <a:pt x="3223" y="2068"/>
                </a:lnTo>
                <a:lnTo>
                  <a:pt x="3264" y="2017"/>
                </a:lnTo>
                <a:lnTo>
                  <a:pt x="3302" y="1964"/>
                </a:lnTo>
                <a:lnTo>
                  <a:pt x="3337" y="1911"/>
                </a:lnTo>
                <a:lnTo>
                  <a:pt x="3368" y="1859"/>
                </a:lnTo>
                <a:lnTo>
                  <a:pt x="3396" y="1804"/>
                </a:lnTo>
                <a:lnTo>
                  <a:pt x="3423" y="1750"/>
                </a:lnTo>
                <a:lnTo>
                  <a:pt x="3444" y="1694"/>
                </a:lnTo>
                <a:lnTo>
                  <a:pt x="3464" y="1640"/>
                </a:lnTo>
                <a:lnTo>
                  <a:pt x="3480" y="1584"/>
                </a:lnTo>
                <a:lnTo>
                  <a:pt x="3492" y="1530"/>
                </a:lnTo>
                <a:lnTo>
                  <a:pt x="3503" y="1474"/>
                </a:lnTo>
                <a:lnTo>
                  <a:pt x="3509" y="1420"/>
                </a:lnTo>
                <a:lnTo>
                  <a:pt x="3514" y="1366"/>
                </a:lnTo>
                <a:lnTo>
                  <a:pt x="3514" y="1366"/>
                </a:lnTo>
                <a:lnTo>
                  <a:pt x="3514" y="1333"/>
                </a:lnTo>
                <a:lnTo>
                  <a:pt x="3514" y="1299"/>
                </a:lnTo>
                <a:lnTo>
                  <a:pt x="3512" y="1267"/>
                </a:lnTo>
                <a:lnTo>
                  <a:pt x="3511" y="1234"/>
                </a:lnTo>
                <a:lnTo>
                  <a:pt x="3508" y="1201"/>
                </a:lnTo>
                <a:lnTo>
                  <a:pt x="3503" y="1169"/>
                </a:lnTo>
                <a:lnTo>
                  <a:pt x="3497" y="1136"/>
                </a:lnTo>
                <a:lnTo>
                  <a:pt x="3491" y="1104"/>
                </a:lnTo>
                <a:lnTo>
                  <a:pt x="3483" y="1073"/>
                </a:lnTo>
                <a:lnTo>
                  <a:pt x="3474" y="1040"/>
                </a:lnTo>
                <a:lnTo>
                  <a:pt x="3464" y="1009"/>
                </a:lnTo>
                <a:lnTo>
                  <a:pt x="3454" y="978"/>
                </a:lnTo>
                <a:lnTo>
                  <a:pt x="3443" y="947"/>
                </a:lnTo>
                <a:lnTo>
                  <a:pt x="3430" y="918"/>
                </a:lnTo>
                <a:lnTo>
                  <a:pt x="3416" y="887"/>
                </a:lnTo>
                <a:lnTo>
                  <a:pt x="3402" y="857"/>
                </a:lnTo>
                <a:lnTo>
                  <a:pt x="3387" y="828"/>
                </a:lnTo>
                <a:lnTo>
                  <a:pt x="3370" y="798"/>
                </a:lnTo>
                <a:lnTo>
                  <a:pt x="3353" y="770"/>
                </a:lnTo>
                <a:lnTo>
                  <a:pt x="3336" y="741"/>
                </a:lnTo>
                <a:lnTo>
                  <a:pt x="3297" y="685"/>
                </a:lnTo>
                <a:lnTo>
                  <a:pt x="3254" y="631"/>
                </a:lnTo>
                <a:lnTo>
                  <a:pt x="3209" y="578"/>
                </a:lnTo>
                <a:lnTo>
                  <a:pt x="3161" y="529"/>
                </a:lnTo>
                <a:lnTo>
                  <a:pt x="3108" y="479"/>
                </a:lnTo>
                <a:lnTo>
                  <a:pt x="3054" y="431"/>
                </a:lnTo>
                <a:lnTo>
                  <a:pt x="2995" y="386"/>
                </a:lnTo>
                <a:lnTo>
                  <a:pt x="2934" y="343"/>
                </a:lnTo>
                <a:lnTo>
                  <a:pt x="2871" y="302"/>
                </a:lnTo>
                <a:lnTo>
                  <a:pt x="2804" y="264"/>
                </a:lnTo>
                <a:lnTo>
                  <a:pt x="2736" y="226"/>
                </a:lnTo>
                <a:lnTo>
                  <a:pt x="2665" y="192"/>
                </a:lnTo>
                <a:lnTo>
                  <a:pt x="2590" y="161"/>
                </a:lnTo>
                <a:lnTo>
                  <a:pt x="2514" y="132"/>
                </a:lnTo>
                <a:lnTo>
                  <a:pt x="2437" y="105"/>
                </a:lnTo>
                <a:lnTo>
                  <a:pt x="2356" y="81"/>
                </a:lnTo>
                <a:lnTo>
                  <a:pt x="2274" y="60"/>
                </a:lnTo>
                <a:lnTo>
                  <a:pt x="2189" y="42"/>
                </a:lnTo>
                <a:lnTo>
                  <a:pt x="2102" y="28"/>
                </a:lnTo>
                <a:lnTo>
                  <a:pt x="2015" y="16"/>
                </a:lnTo>
                <a:lnTo>
                  <a:pt x="1925" y="8"/>
                </a:lnTo>
                <a:lnTo>
                  <a:pt x="1834" y="2"/>
                </a:lnTo>
                <a:lnTo>
                  <a:pt x="1834" y="2"/>
                </a:lnTo>
                <a:close/>
                <a:moveTo>
                  <a:pt x="2308" y="2149"/>
                </a:moveTo>
                <a:lnTo>
                  <a:pt x="2308" y="2149"/>
                </a:lnTo>
                <a:lnTo>
                  <a:pt x="2265" y="2181"/>
                </a:lnTo>
                <a:lnTo>
                  <a:pt x="2220" y="2212"/>
                </a:lnTo>
                <a:lnTo>
                  <a:pt x="2173" y="2240"/>
                </a:lnTo>
                <a:lnTo>
                  <a:pt x="2124" y="2265"/>
                </a:lnTo>
                <a:lnTo>
                  <a:pt x="2074" y="2288"/>
                </a:lnTo>
                <a:lnTo>
                  <a:pt x="2021" y="2310"/>
                </a:lnTo>
                <a:lnTo>
                  <a:pt x="1967" y="2327"/>
                </a:lnTo>
                <a:lnTo>
                  <a:pt x="1913" y="2342"/>
                </a:lnTo>
                <a:lnTo>
                  <a:pt x="1857" y="2356"/>
                </a:lnTo>
                <a:lnTo>
                  <a:pt x="1801" y="2367"/>
                </a:lnTo>
                <a:lnTo>
                  <a:pt x="1744" y="2375"/>
                </a:lnTo>
                <a:lnTo>
                  <a:pt x="1686" y="2381"/>
                </a:lnTo>
                <a:lnTo>
                  <a:pt x="1629" y="2386"/>
                </a:lnTo>
                <a:lnTo>
                  <a:pt x="1572" y="2387"/>
                </a:lnTo>
                <a:lnTo>
                  <a:pt x="1514" y="2386"/>
                </a:lnTo>
                <a:lnTo>
                  <a:pt x="1457" y="2383"/>
                </a:lnTo>
                <a:lnTo>
                  <a:pt x="1457" y="2383"/>
                </a:lnTo>
                <a:lnTo>
                  <a:pt x="1500" y="2307"/>
                </a:lnTo>
                <a:lnTo>
                  <a:pt x="1542" y="2231"/>
                </a:lnTo>
                <a:lnTo>
                  <a:pt x="1629" y="2084"/>
                </a:lnTo>
                <a:lnTo>
                  <a:pt x="1714" y="1944"/>
                </a:lnTo>
                <a:lnTo>
                  <a:pt x="1793" y="1818"/>
                </a:lnTo>
                <a:lnTo>
                  <a:pt x="1862" y="1713"/>
                </a:lnTo>
                <a:lnTo>
                  <a:pt x="1914" y="1629"/>
                </a:lnTo>
                <a:lnTo>
                  <a:pt x="1962" y="1558"/>
                </a:lnTo>
                <a:lnTo>
                  <a:pt x="1925" y="1558"/>
                </a:lnTo>
                <a:lnTo>
                  <a:pt x="1925" y="1558"/>
                </a:lnTo>
                <a:lnTo>
                  <a:pt x="1879" y="1594"/>
                </a:lnTo>
                <a:lnTo>
                  <a:pt x="1810" y="1648"/>
                </a:lnTo>
                <a:lnTo>
                  <a:pt x="1724" y="1721"/>
                </a:lnTo>
                <a:lnTo>
                  <a:pt x="1674" y="1764"/>
                </a:lnTo>
                <a:lnTo>
                  <a:pt x="1621" y="1811"/>
                </a:lnTo>
                <a:lnTo>
                  <a:pt x="1567" y="1862"/>
                </a:lnTo>
                <a:lnTo>
                  <a:pt x="1510" y="1916"/>
                </a:lnTo>
                <a:lnTo>
                  <a:pt x="1449" y="1973"/>
                </a:lnTo>
                <a:lnTo>
                  <a:pt x="1389" y="2035"/>
                </a:lnTo>
                <a:lnTo>
                  <a:pt x="1327" y="2101"/>
                </a:lnTo>
                <a:lnTo>
                  <a:pt x="1265" y="2169"/>
                </a:lnTo>
                <a:lnTo>
                  <a:pt x="1203" y="2240"/>
                </a:lnTo>
                <a:lnTo>
                  <a:pt x="1141" y="2315"/>
                </a:lnTo>
                <a:lnTo>
                  <a:pt x="1141" y="2315"/>
                </a:lnTo>
                <a:lnTo>
                  <a:pt x="1107" y="2302"/>
                </a:lnTo>
                <a:lnTo>
                  <a:pt x="1073" y="2287"/>
                </a:lnTo>
                <a:lnTo>
                  <a:pt x="1040" y="2271"/>
                </a:lnTo>
                <a:lnTo>
                  <a:pt x="1009" y="2254"/>
                </a:lnTo>
                <a:lnTo>
                  <a:pt x="978" y="2235"/>
                </a:lnTo>
                <a:lnTo>
                  <a:pt x="950" y="2217"/>
                </a:lnTo>
                <a:lnTo>
                  <a:pt x="922" y="2195"/>
                </a:lnTo>
                <a:lnTo>
                  <a:pt x="896" y="2173"/>
                </a:lnTo>
                <a:lnTo>
                  <a:pt x="896" y="2173"/>
                </a:lnTo>
                <a:lnTo>
                  <a:pt x="859" y="2139"/>
                </a:lnTo>
                <a:lnTo>
                  <a:pt x="823" y="2102"/>
                </a:lnTo>
                <a:lnTo>
                  <a:pt x="792" y="2063"/>
                </a:lnTo>
                <a:lnTo>
                  <a:pt x="763" y="2023"/>
                </a:lnTo>
                <a:lnTo>
                  <a:pt x="736" y="1981"/>
                </a:lnTo>
                <a:lnTo>
                  <a:pt x="713" y="1939"/>
                </a:lnTo>
                <a:lnTo>
                  <a:pt x="691" y="1896"/>
                </a:lnTo>
                <a:lnTo>
                  <a:pt x="673" y="1851"/>
                </a:lnTo>
                <a:lnTo>
                  <a:pt x="657" y="1806"/>
                </a:lnTo>
                <a:lnTo>
                  <a:pt x="645" y="1760"/>
                </a:lnTo>
                <a:lnTo>
                  <a:pt x="634" y="1711"/>
                </a:lnTo>
                <a:lnTo>
                  <a:pt x="626" y="1665"/>
                </a:lnTo>
                <a:lnTo>
                  <a:pt x="622" y="1617"/>
                </a:lnTo>
                <a:lnTo>
                  <a:pt x="618" y="1569"/>
                </a:lnTo>
                <a:lnTo>
                  <a:pt x="620" y="1521"/>
                </a:lnTo>
                <a:lnTo>
                  <a:pt x="622" y="1473"/>
                </a:lnTo>
                <a:lnTo>
                  <a:pt x="626" y="1425"/>
                </a:lnTo>
                <a:lnTo>
                  <a:pt x="634" y="1377"/>
                </a:lnTo>
                <a:lnTo>
                  <a:pt x="645" y="1329"/>
                </a:lnTo>
                <a:lnTo>
                  <a:pt x="657" y="1280"/>
                </a:lnTo>
                <a:lnTo>
                  <a:pt x="671" y="1234"/>
                </a:lnTo>
                <a:lnTo>
                  <a:pt x="688" y="1187"/>
                </a:lnTo>
                <a:lnTo>
                  <a:pt x="708" y="1143"/>
                </a:lnTo>
                <a:lnTo>
                  <a:pt x="730" y="1098"/>
                </a:lnTo>
                <a:lnTo>
                  <a:pt x="755" y="1054"/>
                </a:lnTo>
                <a:lnTo>
                  <a:pt x="781" y="1011"/>
                </a:lnTo>
                <a:lnTo>
                  <a:pt x="809" y="969"/>
                </a:lnTo>
                <a:lnTo>
                  <a:pt x="840" y="929"/>
                </a:lnTo>
                <a:lnTo>
                  <a:pt x="874" y="890"/>
                </a:lnTo>
                <a:lnTo>
                  <a:pt x="908" y="853"/>
                </a:lnTo>
                <a:lnTo>
                  <a:pt x="947" y="817"/>
                </a:lnTo>
                <a:lnTo>
                  <a:pt x="986" y="783"/>
                </a:lnTo>
                <a:lnTo>
                  <a:pt x="986" y="783"/>
                </a:lnTo>
                <a:lnTo>
                  <a:pt x="1018" y="758"/>
                </a:lnTo>
                <a:lnTo>
                  <a:pt x="1051" y="735"/>
                </a:lnTo>
                <a:lnTo>
                  <a:pt x="1085" y="712"/>
                </a:lnTo>
                <a:lnTo>
                  <a:pt x="1119" y="691"/>
                </a:lnTo>
                <a:lnTo>
                  <a:pt x="1153" y="673"/>
                </a:lnTo>
                <a:lnTo>
                  <a:pt x="1187" y="654"/>
                </a:lnTo>
                <a:lnTo>
                  <a:pt x="1223" y="639"/>
                </a:lnTo>
                <a:lnTo>
                  <a:pt x="1259" y="623"/>
                </a:lnTo>
                <a:lnTo>
                  <a:pt x="1293" y="609"/>
                </a:lnTo>
                <a:lnTo>
                  <a:pt x="1328" y="597"/>
                </a:lnTo>
                <a:lnTo>
                  <a:pt x="1366" y="586"/>
                </a:lnTo>
                <a:lnTo>
                  <a:pt x="1401" y="577"/>
                </a:lnTo>
                <a:lnTo>
                  <a:pt x="1437" y="567"/>
                </a:lnTo>
                <a:lnTo>
                  <a:pt x="1474" y="558"/>
                </a:lnTo>
                <a:lnTo>
                  <a:pt x="1547" y="546"/>
                </a:lnTo>
                <a:lnTo>
                  <a:pt x="1620" y="535"/>
                </a:lnTo>
                <a:lnTo>
                  <a:pt x="1694" y="527"/>
                </a:lnTo>
                <a:lnTo>
                  <a:pt x="1767" y="521"/>
                </a:lnTo>
                <a:lnTo>
                  <a:pt x="1840" y="518"/>
                </a:lnTo>
                <a:lnTo>
                  <a:pt x="1911" y="516"/>
                </a:lnTo>
                <a:lnTo>
                  <a:pt x="1984" y="515"/>
                </a:lnTo>
                <a:lnTo>
                  <a:pt x="2124" y="513"/>
                </a:lnTo>
                <a:lnTo>
                  <a:pt x="2124" y="513"/>
                </a:lnTo>
                <a:lnTo>
                  <a:pt x="2195" y="512"/>
                </a:lnTo>
                <a:lnTo>
                  <a:pt x="2263" y="507"/>
                </a:lnTo>
                <a:lnTo>
                  <a:pt x="2328" y="501"/>
                </a:lnTo>
                <a:lnTo>
                  <a:pt x="2392" y="495"/>
                </a:lnTo>
                <a:lnTo>
                  <a:pt x="2451" y="487"/>
                </a:lnTo>
                <a:lnTo>
                  <a:pt x="2505" y="477"/>
                </a:lnTo>
                <a:lnTo>
                  <a:pt x="2556" y="470"/>
                </a:lnTo>
                <a:lnTo>
                  <a:pt x="2604" y="460"/>
                </a:lnTo>
                <a:lnTo>
                  <a:pt x="2683" y="442"/>
                </a:lnTo>
                <a:lnTo>
                  <a:pt x="2744" y="426"/>
                </a:lnTo>
                <a:lnTo>
                  <a:pt x="2781" y="415"/>
                </a:lnTo>
                <a:lnTo>
                  <a:pt x="2795" y="411"/>
                </a:lnTo>
                <a:lnTo>
                  <a:pt x="2795" y="411"/>
                </a:lnTo>
                <a:lnTo>
                  <a:pt x="2804" y="460"/>
                </a:lnTo>
                <a:lnTo>
                  <a:pt x="2812" y="519"/>
                </a:lnTo>
                <a:lnTo>
                  <a:pt x="2821" y="597"/>
                </a:lnTo>
                <a:lnTo>
                  <a:pt x="2826" y="642"/>
                </a:lnTo>
                <a:lnTo>
                  <a:pt x="2829" y="691"/>
                </a:lnTo>
                <a:lnTo>
                  <a:pt x="2832" y="744"/>
                </a:lnTo>
                <a:lnTo>
                  <a:pt x="2834" y="800"/>
                </a:lnTo>
                <a:lnTo>
                  <a:pt x="2834" y="859"/>
                </a:lnTo>
                <a:lnTo>
                  <a:pt x="2834" y="921"/>
                </a:lnTo>
                <a:lnTo>
                  <a:pt x="2830" y="986"/>
                </a:lnTo>
                <a:lnTo>
                  <a:pt x="2826" y="1053"/>
                </a:lnTo>
                <a:lnTo>
                  <a:pt x="2820" y="1119"/>
                </a:lnTo>
                <a:lnTo>
                  <a:pt x="2810" y="1189"/>
                </a:lnTo>
                <a:lnTo>
                  <a:pt x="2798" y="1260"/>
                </a:lnTo>
                <a:lnTo>
                  <a:pt x="2784" y="1332"/>
                </a:lnTo>
                <a:lnTo>
                  <a:pt x="2767" y="1405"/>
                </a:lnTo>
                <a:lnTo>
                  <a:pt x="2745" y="1476"/>
                </a:lnTo>
                <a:lnTo>
                  <a:pt x="2722" y="1549"/>
                </a:lnTo>
                <a:lnTo>
                  <a:pt x="2708" y="1584"/>
                </a:lnTo>
                <a:lnTo>
                  <a:pt x="2694" y="1622"/>
                </a:lnTo>
                <a:lnTo>
                  <a:pt x="2679" y="1657"/>
                </a:lnTo>
                <a:lnTo>
                  <a:pt x="2661" y="1693"/>
                </a:lnTo>
                <a:lnTo>
                  <a:pt x="2644" y="1727"/>
                </a:lnTo>
                <a:lnTo>
                  <a:pt x="2626" y="1763"/>
                </a:lnTo>
                <a:lnTo>
                  <a:pt x="2606" y="1797"/>
                </a:lnTo>
                <a:lnTo>
                  <a:pt x="2584" y="1832"/>
                </a:lnTo>
                <a:lnTo>
                  <a:pt x="2562" y="1866"/>
                </a:lnTo>
                <a:lnTo>
                  <a:pt x="2539" y="1899"/>
                </a:lnTo>
                <a:lnTo>
                  <a:pt x="2516" y="1933"/>
                </a:lnTo>
                <a:lnTo>
                  <a:pt x="2489" y="1966"/>
                </a:lnTo>
                <a:lnTo>
                  <a:pt x="2463" y="1997"/>
                </a:lnTo>
                <a:lnTo>
                  <a:pt x="2434" y="2029"/>
                </a:lnTo>
                <a:lnTo>
                  <a:pt x="2404" y="2060"/>
                </a:lnTo>
                <a:lnTo>
                  <a:pt x="2373" y="2090"/>
                </a:lnTo>
                <a:lnTo>
                  <a:pt x="2342" y="2119"/>
                </a:lnTo>
                <a:lnTo>
                  <a:pt x="2308" y="2149"/>
                </a:lnTo>
                <a:lnTo>
                  <a:pt x="2308" y="21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4309306-D0D1-4A89-9942-88D87945B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983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620" y="231548"/>
            <a:ext cx="1112693" cy="90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6154967" y="-2639610"/>
            <a:ext cx="8458411" cy="7798876"/>
          </a:xfrm>
          <a:custGeom>
            <a:avLst/>
            <a:gdLst>
              <a:gd name="T0" fmla="*/ 1474 w 3514"/>
              <a:gd name="T1" fmla="*/ 12 h 3240"/>
              <a:gd name="T2" fmla="*/ 978 w 3514"/>
              <a:gd name="T3" fmla="*/ 122 h 3240"/>
              <a:gd name="T4" fmla="*/ 560 w 3514"/>
              <a:gd name="T5" fmla="*/ 327 h 3240"/>
              <a:gd name="T6" fmla="*/ 262 w 3514"/>
              <a:gd name="T7" fmla="*/ 586 h 3240"/>
              <a:gd name="T8" fmla="*/ 143 w 3514"/>
              <a:gd name="T9" fmla="*/ 750 h 3240"/>
              <a:gd name="T10" fmla="*/ 57 w 3514"/>
              <a:gd name="T11" fmla="*/ 930 h 3240"/>
              <a:gd name="T12" fmla="*/ 9 w 3514"/>
              <a:gd name="T13" fmla="*/ 1121 h 3240"/>
              <a:gd name="T14" fmla="*/ 2 w 3514"/>
              <a:gd name="T15" fmla="*/ 1341 h 3240"/>
              <a:gd name="T16" fmla="*/ 76 w 3514"/>
              <a:gd name="T17" fmla="*/ 1698 h 3240"/>
              <a:gd name="T18" fmla="*/ 231 w 3514"/>
              <a:gd name="T19" fmla="*/ 1977 h 3240"/>
              <a:gd name="T20" fmla="*/ 369 w 3514"/>
              <a:gd name="T21" fmla="*/ 2130 h 3240"/>
              <a:gd name="T22" fmla="*/ 541 w 3514"/>
              <a:gd name="T23" fmla="*/ 2273 h 3240"/>
              <a:gd name="T24" fmla="*/ 876 w 3514"/>
              <a:gd name="T25" fmla="*/ 2473 h 3240"/>
              <a:gd name="T26" fmla="*/ 1105 w 3514"/>
              <a:gd name="T27" fmla="*/ 2555 h 3240"/>
              <a:gd name="T28" fmla="*/ 1108 w 3514"/>
              <a:gd name="T29" fmla="*/ 2559 h 3240"/>
              <a:gd name="T30" fmla="*/ 905 w 3514"/>
              <a:gd name="T31" fmla="*/ 3201 h 3240"/>
              <a:gd name="T32" fmla="*/ 1311 w 3514"/>
              <a:gd name="T33" fmla="*/ 2921 h 3240"/>
              <a:gd name="T34" fmla="*/ 1728 w 3514"/>
              <a:gd name="T35" fmla="*/ 2691 h 3240"/>
              <a:gd name="T36" fmla="*/ 1857 w 3514"/>
              <a:gd name="T37" fmla="*/ 2651 h 3240"/>
              <a:gd name="T38" fmla="*/ 2147 w 3514"/>
              <a:gd name="T39" fmla="*/ 2626 h 3240"/>
              <a:gd name="T40" fmla="*/ 2409 w 3514"/>
              <a:gd name="T41" fmla="*/ 2570 h 3240"/>
              <a:gd name="T42" fmla="*/ 2851 w 3514"/>
              <a:gd name="T43" fmla="*/ 2383 h 3240"/>
              <a:gd name="T44" fmla="*/ 3179 w 3514"/>
              <a:gd name="T45" fmla="*/ 2118 h 3240"/>
              <a:gd name="T46" fmla="*/ 3396 w 3514"/>
              <a:gd name="T47" fmla="*/ 1804 h 3240"/>
              <a:gd name="T48" fmla="*/ 3503 w 3514"/>
              <a:gd name="T49" fmla="*/ 1474 h 3240"/>
              <a:gd name="T50" fmla="*/ 3512 w 3514"/>
              <a:gd name="T51" fmla="*/ 1267 h 3240"/>
              <a:gd name="T52" fmla="*/ 3483 w 3514"/>
              <a:gd name="T53" fmla="*/ 1073 h 3240"/>
              <a:gd name="T54" fmla="*/ 3416 w 3514"/>
              <a:gd name="T55" fmla="*/ 887 h 3240"/>
              <a:gd name="T56" fmla="*/ 3297 w 3514"/>
              <a:gd name="T57" fmla="*/ 685 h 3240"/>
              <a:gd name="T58" fmla="*/ 2995 w 3514"/>
              <a:gd name="T59" fmla="*/ 386 h 3240"/>
              <a:gd name="T60" fmla="*/ 2590 w 3514"/>
              <a:gd name="T61" fmla="*/ 161 h 3240"/>
              <a:gd name="T62" fmla="*/ 2102 w 3514"/>
              <a:gd name="T63" fmla="*/ 28 h 3240"/>
              <a:gd name="T64" fmla="*/ 2308 w 3514"/>
              <a:gd name="T65" fmla="*/ 2149 h 3240"/>
              <a:gd name="T66" fmla="*/ 2021 w 3514"/>
              <a:gd name="T67" fmla="*/ 2310 h 3240"/>
              <a:gd name="T68" fmla="*/ 1686 w 3514"/>
              <a:gd name="T69" fmla="*/ 2381 h 3240"/>
              <a:gd name="T70" fmla="*/ 1500 w 3514"/>
              <a:gd name="T71" fmla="*/ 2307 h 3240"/>
              <a:gd name="T72" fmla="*/ 1914 w 3514"/>
              <a:gd name="T73" fmla="*/ 1629 h 3240"/>
              <a:gd name="T74" fmla="*/ 1724 w 3514"/>
              <a:gd name="T75" fmla="*/ 1721 h 3240"/>
              <a:gd name="T76" fmla="*/ 1389 w 3514"/>
              <a:gd name="T77" fmla="*/ 2035 h 3240"/>
              <a:gd name="T78" fmla="*/ 1107 w 3514"/>
              <a:gd name="T79" fmla="*/ 2302 h 3240"/>
              <a:gd name="T80" fmla="*/ 922 w 3514"/>
              <a:gd name="T81" fmla="*/ 2195 h 3240"/>
              <a:gd name="T82" fmla="*/ 763 w 3514"/>
              <a:gd name="T83" fmla="*/ 2023 h 3240"/>
              <a:gd name="T84" fmla="*/ 645 w 3514"/>
              <a:gd name="T85" fmla="*/ 1760 h 3240"/>
              <a:gd name="T86" fmla="*/ 622 w 3514"/>
              <a:gd name="T87" fmla="*/ 1473 h 3240"/>
              <a:gd name="T88" fmla="*/ 688 w 3514"/>
              <a:gd name="T89" fmla="*/ 1187 h 3240"/>
              <a:gd name="T90" fmla="*/ 840 w 3514"/>
              <a:gd name="T91" fmla="*/ 929 h 3240"/>
              <a:gd name="T92" fmla="*/ 1018 w 3514"/>
              <a:gd name="T93" fmla="*/ 758 h 3240"/>
              <a:gd name="T94" fmla="*/ 1223 w 3514"/>
              <a:gd name="T95" fmla="*/ 639 h 3240"/>
              <a:gd name="T96" fmla="*/ 1437 w 3514"/>
              <a:gd name="T97" fmla="*/ 567 h 3240"/>
              <a:gd name="T98" fmla="*/ 1840 w 3514"/>
              <a:gd name="T99" fmla="*/ 518 h 3240"/>
              <a:gd name="T100" fmla="*/ 2263 w 3514"/>
              <a:gd name="T101" fmla="*/ 507 h 3240"/>
              <a:gd name="T102" fmla="*/ 2604 w 3514"/>
              <a:gd name="T103" fmla="*/ 460 h 3240"/>
              <a:gd name="T104" fmla="*/ 2804 w 3514"/>
              <a:gd name="T105" fmla="*/ 460 h 3240"/>
              <a:gd name="T106" fmla="*/ 2834 w 3514"/>
              <a:gd name="T107" fmla="*/ 800 h 3240"/>
              <a:gd name="T108" fmla="*/ 2810 w 3514"/>
              <a:gd name="T109" fmla="*/ 1189 h 3240"/>
              <a:gd name="T110" fmla="*/ 2708 w 3514"/>
              <a:gd name="T111" fmla="*/ 1584 h 3240"/>
              <a:gd name="T112" fmla="*/ 2606 w 3514"/>
              <a:gd name="T113" fmla="*/ 1797 h 3240"/>
              <a:gd name="T114" fmla="*/ 2463 w 3514"/>
              <a:gd name="T115" fmla="*/ 1997 h 3240"/>
              <a:gd name="T116" fmla="*/ 2308 w 3514"/>
              <a:gd name="T117" fmla="*/ 214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4" h="3240">
                <a:moveTo>
                  <a:pt x="1834" y="2"/>
                </a:moveTo>
                <a:lnTo>
                  <a:pt x="1834" y="2"/>
                </a:lnTo>
                <a:lnTo>
                  <a:pt x="1742" y="0"/>
                </a:lnTo>
                <a:lnTo>
                  <a:pt x="1651" y="0"/>
                </a:lnTo>
                <a:lnTo>
                  <a:pt x="1562" y="5"/>
                </a:lnTo>
                <a:lnTo>
                  <a:pt x="1474" y="12"/>
                </a:lnTo>
                <a:lnTo>
                  <a:pt x="1387" y="23"/>
                </a:lnTo>
                <a:lnTo>
                  <a:pt x="1302" y="37"/>
                </a:lnTo>
                <a:lnTo>
                  <a:pt x="1218" y="54"/>
                </a:lnTo>
                <a:lnTo>
                  <a:pt x="1136" y="74"/>
                </a:lnTo>
                <a:lnTo>
                  <a:pt x="1057" y="98"/>
                </a:lnTo>
                <a:lnTo>
                  <a:pt x="978" y="122"/>
                </a:lnTo>
                <a:lnTo>
                  <a:pt x="902" y="150"/>
                </a:lnTo>
                <a:lnTo>
                  <a:pt x="829" y="181"/>
                </a:lnTo>
                <a:lnTo>
                  <a:pt x="758" y="214"/>
                </a:lnTo>
                <a:lnTo>
                  <a:pt x="690" y="250"/>
                </a:lnTo>
                <a:lnTo>
                  <a:pt x="623" y="288"/>
                </a:lnTo>
                <a:lnTo>
                  <a:pt x="560" y="327"/>
                </a:lnTo>
                <a:lnTo>
                  <a:pt x="499" y="371"/>
                </a:lnTo>
                <a:lnTo>
                  <a:pt x="440" y="415"/>
                </a:lnTo>
                <a:lnTo>
                  <a:pt x="386" y="462"/>
                </a:lnTo>
                <a:lnTo>
                  <a:pt x="333" y="510"/>
                </a:lnTo>
                <a:lnTo>
                  <a:pt x="285" y="561"/>
                </a:lnTo>
                <a:lnTo>
                  <a:pt x="262" y="586"/>
                </a:lnTo>
                <a:lnTo>
                  <a:pt x="240" y="612"/>
                </a:lnTo>
                <a:lnTo>
                  <a:pt x="219" y="640"/>
                </a:lnTo>
                <a:lnTo>
                  <a:pt x="198" y="667"/>
                </a:lnTo>
                <a:lnTo>
                  <a:pt x="180" y="695"/>
                </a:lnTo>
                <a:lnTo>
                  <a:pt x="161" y="722"/>
                </a:lnTo>
                <a:lnTo>
                  <a:pt x="143" y="750"/>
                </a:lnTo>
                <a:lnTo>
                  <a:pt x="127" y="780"/>
                </a:lnTo>
                <a:lnTo>
                  <a:pt x="110" y="809"/>
                </a:lnTo>
                <a:lnTo>
                  <a:pt x="96" y="839"/>
                </a:lnTo>
                <a:lnTo>
                  <a:pt x="82" y="868"/>
                </a:lnTo>
                <a:lnTo>
                  <a:pt x="70" y="899"/>
                </a:lnTo>
                <a:lnTo>
                  <a:pt x="57" y="930"/>
                </a:lnTo>
                <a:lnTo>
                  <a:pt x="47" y="961"/>
                </a:lnTo>
                <a:lnTo>
                  <a:pt x="37" y="992"/>
                </a:lnTo>
                <a:lnTo>
                  <a:pt x="29" y="1023"/>
                </a:lnTo>
                <a:lnTo>
                  <a:pt x="22" y="1056"/>
                </a:lnTo>
                <a:lnTo>
                  <a:pt x="16" y="1088"/>
                </a:lnTo>
                <a:lnTo>
                  <a:pt x="9" y="1121"/>
                </a:lnTo>
                <a:lnTo>
                  <a:pt x="6" y="1153"/>
                </a:lnTo>
                <a:lnTo>
                  <a:pt x="3" y="1186"/>
                </a:lnTo>
                <a:lnTo>
                  <a:pt x="0" y="1220"/>
                </a:lnTo>
                <a:lnTo>
                  <a:pt x="0" y="1220"/>
                </a:lnTo>
                <a:lnTo>
                  <a:pt x="0" y="1280"/>
                </a:lnTo>
                <a:lnTo>
                  <a:pt x="2" y="1341"/>
                </a:lnTo>
                <a:lnTo>
                  <a:pt x="6" y="1401"/>
                </a:lnTo>
                <a:lnTo>
                  <a:pt x="14" y="1462"/>
                </a:lnTo>
                <a:lnTo>
                  <a:pt x="25" y="1521"/>
                </a:lnTo>
                <a:lnTo>
                  <a:pt x="39" y="1581"/>
                </a:lnTo>
                <a:lnTo>
                  <a:pt x="56" y="1640"/>
                </a:lnTo>
                <a:lnTo>
                  <a:pt x="76" y="1698"/>
                </a:lnTo>
                <a:lnTo>
                  <a:pt x="101" y="1756"/>
                </a:lnTo>
                <a:lnTo>
                  <a:pt x="127" y="1812"/>
                </a:lnTo>
                <a:lnTo>
                  <a:pt x="158" y="1868"/>
                </a:lnTo>
                <a:lnTo>
                  <a:pt x="192" y="1922"/>
                </a:lnTo>
                <a:lnTo>
                  <a:pt x="212" y="1950"/>
                </a:lnTo>
                <a:lnTo>
                  <a:pt x="231" y="1977"/>
                </a:lnTo>
                <a:lnTo>
                  <a:pt x="251" y="2003"/>
                </a:lnTo>
                <a:lnTo>
                  <a:pt x="273" y="2029"/>
                </a:lnTo>
                <a:lnTo>
                  <a:pt x="296" y="2054"/>
                </a:lnTo>
                <a:lnTo>
                  <a:pt x="319" y="2080"/>
                </a:lnTo>
                <a:lnTo>
                  <a:pt x="344" y="2105"/>
                </a:lnTo>
                <a:lnTo>
                  <a:pt x="369" y="2130"/>
                </a:lnTo>
                <a:lnTo>
                  <a:pt x="369" y="2130"/>
                </a:lnTo>
                <a:lnTo>
                  <a:pt x="403" y="2161"/>
                </a:lnTo>
                <a:lnTo>
                  <a:pt x="439" y="2190"/>
                </a:lnTo>
                <a:lnTo>
                  <a:pt x="473" y="2220"/>
                </a:lnTo>
                <a:lnTo>
                  <a:pt x="507" y="2246"/>
                </a:lnTo>
                <a:lnTo>
                  <a:pt x="541" y="2273"/>
                </a:lnTo>
                <a:lnTo>
                  <a:pt x="574" y="2297"/>
                </a:lnTo>
                <a:lnTo>
                  <a:pt x="639" y="2342"/>
                </a:lnTo>
                <a:lnTo>
                  <a:pt x="702" y="2381"/>
                </a:lnTo>
                <a:lnTo>
                  <a:pt x="764" y="2415"/>
                </a:lnTo>
                <a:lnTo>
                  <a:pt x="822" y="2446"/>
                </a:lnTo>
                <a:lnTo>
                  <a:pt x="876" y="2473"/>
                </a:lnTo>
                <a:lnTo>
                  <a:pt x="925" y="2494"/>
                </a:lnTo>
                <a:lnTo>
                  <a:pt x="969" y="2511"/>
                </a:lnTo>
                <a:lnTo>
                  <a:pt x="1009" y="2527"/>
                </a:lnTo>
                <a:lnTo>
                  <a:pt x="1042" y="2538"/>
                </a:lnTo>
                <a:lnTo>
                  <a:pt x="1088" y="2552"/>
                </a:lnTo>
                <a:lnTo>
                  <a:pt x="1105" y="2555"/>
                </a:lnTo>
                <a:lnTo>
                  <a:pt x="1105" y="2555"/>
                </a:lnTo>
                <a:lnTo>
                  <a:pt x="1108" y="2556"/>
                </a:lnTo>
                <a:lnTo>
                  <a:pt x="1108" y="2558"/>
                </a:lnTo>
                <a:lnTo>
                  <a:pt x="1108" y="2558"/>
                </a:lnTo>
                <a:lnTo>
                  <a:pt x="1108" y="2559"/>
                </a:lnTo>
                <a:lnTo>
                  <a:pt x="1108" y="2559"/>
                </a:lnTo>
                <a:lnTo>
                  <a:pt x="1107" y="2561"/>
                </a:lnTo>
                <a:lnTo>
                  <a:pt x="1107" y="2561"/>
                </a:lnTo>
                <a:lnTo>
                  <a:pt x="586" y="3240"/>
                </a:lnTo>
                <a:lnTo>
                  <a:pt x="857" y="3240"/>
                </a:lnTo>
                <a:lnTo>
                  <a:pt x="857" y="3240"/>
                </a:lnTo>
                <a:lnTo>
                  <a:pt x="905" y="3201"/>
                </a:lnTo>
                <a:lnTo>
                  <a:pt x="961" y="3159"/>
                </a:lnTo>
                <a:lnTo>
                  <a:pt x="1023" y="3114"/>
                </a:lnTo>
                <a:lnTo>
                  <a:pt x="1091" y="3066"/>
                </a:lnTo>
                <a:lnTo>
                  <a:pt x="1163" y="3018"/>
                </a:lnTo>
                <a:lnTo>
                  <a:pt x="1237" y="2969"/>
                </a:lnTo>
                <a:lnTo>
                  <a:pt x="1311" y="2921"/>
                </a:lnTo>
                <a:lnTo>
                  <a:pt x="1387" y="2874"/>
                </a:lnTo>
                <a:lnTo>
                  <a:pt x="1463" y="2829"/>
                </a:lnTo>
                <a:lnTo>
                  <a:pt x="1536" y="2789"/>
                </a:lnTo>
                <a:lnTo>
                  <a:pt x="1606" y="2750"/>
                </a:lnTo>
                <a:lnTo>
                  <a:pt x="1669" y="2718"/>
                </a:lnTo>
                <a:lnTo>
                  <a:pt x="1728" y="2691"/>
                </a:lnTo>
                <a:lnTo>
                  <a:pt x="1781" y="2670"/>
                </a:lnTo>
                <a:lnTo>
                  <a:pt x="1803" y="2662"/>
                </a:lnTo>
                <a:lnTo>
                  <a:pt x="1824" y="2657"/>
                </a:lnTo>
                <a:lnTo>
                  <a:pt x="1841" y="2652"/>
                </a:lnTo>
                <a:lnTo>
                  <a:pt x="1857" y="2651"/>
                </a:lnTo>
                <a:lnTo>
                  <a:pt x="1857" y="2651"/>
                </a:lnTo>
                <a:lnTo>
                  <a:pt x="1908" y="2649"/>
                </a:lnTo>
                <a:lnTo>
                  <a:pt x="1958" y="2646"/>
                </a:lnTo>
                <a:lnTo>
                  <a:pt x="2006" y="2643"/>
                </a:lnTo>
                <a:lnTo>
                  <a:pt x="2054" y="2639"/>
                </a:lnTo>
                <a:lnTo>
                  <a:pt x="2100" y="2632"/>
                </a:lnTo>
                <a:lnTo>
                  <a:pt x="2147" y="2626"/>
                </a:lnTo>
                <a:lnTo>
                  <a:pt x="2193" y="2618"/>
                </a:lnTo>
                <a:lnTo>
                  <a:pt x="2238" y="2611"/>
                </a:lnTo>
                <a:lnTo>
                  <a:pt x="2282" y="2601"/>
                </a:lnTo>
                <a:lnTo>
                  <a:pt x="2325" y="2592"/>
                </a:lnTo>
                <a:lnTo>
                  <a:pt x="2369" y="2581"/>
                </a:lnTo>
                <a:lnTo>
                  <a:pt x="2409" y="2570"/>
                </a:lnTo>
                <a:lnTo>
                  <a:pt x="2491" y="2545"/>
                </a:lnTo>
                <a:lnTo>
                  <a:pt x="2568" y="2518"/>
                </a:lnTo>
                <a:lnTo>
                  <a:pt x="2644" y="2488"/>
                </a:lnTo>
                <a:lnTo>
                  <a:pt x="2716" y="2454"/>
                </a:lnTo>
                <a:lnTo>
                  <a:pt x="2784" y="2420"/>
                </a:lnTo>
                <a:lnTo>
                  <a:pt x="2851" y="2383"/>
                </a:lnTo>
                <a:lnTo>
                  <a:pt x="2913" y="2342"/>
                </a:lnTo>
                <a:lnTo>
                  <a:pt x="2971" y="2301"/>
                </a:lnTo>
                <a:lnTo>
                  <a:pt x="3029" y="2257"/>
                </a:lnTo>
                <a:lnTo>
                  <a:pt x="3082" y="2212"/>
                </a:lnTo>
                <a:lnTo>
                  <a:pt x="3133" y="2166"/>
                </a:lnTo>
                <a:lnTo>
                  <a:pt x="3179" y="2118"/>
                </a:lnTo>
                <a:lnTo>
                  <a:pt x="3223" y="2068"/>
                </a:lnTo>
                <a:lnTo>
                  <a:pt x="3264" y="2017"/>
                </a:lnTo>
                <a:lnTo>
                  <a:pt x="3302" y="1964"/>
                </a:lnTo>
                <a:lnTo>
                  <a:pt x="3337" y="1911"/>
                </a:lnTo>
                <a:lnTo>
                  <a:pt x="3368" y="1859"/>
                </a:lnTo>
                <a:lnTo>
                  <a:pt x="3396" y="1804"/>
                </a:lnTo>
                <a:lnTo>
                  <a:pt x="3423" y="1750"/>
                </a:lnTo>
                <a:lnTo>
                  <a:pt x="3444" y="1694"/>
                </a:lnTo>
                <a:lnTo>
                  <a:pt x="3464" y="1640"/>
                </a:lnTo>
                <a:lnTo>
                  <a:pt x="3480" y="1584"/>
                </a:lnTo>
                <a:lnTo>
                  <a:pt x="3492" y="1530"/>
                </a:lnTo>
                <a:lnTo>
                  <a:pt x="3503" y="1474"/>
                </a:lnTo>
                <a:lnTo>
                  <a:pt x="3509" y="1420"/>
                </a:lnTo>
                <a:lnTo>
                  <a:pt x="3514" y="1366"/>
                </a:lnTo>
                <a:lnTo>
                  <a:pt x="3514" y="1366"/>
                </a:lnTo>
                <a:lnTo>
                  <a:pt x="3514" y="1333"/>
                </a:lnTo>
                <a:lnTo>
                  <a:pt x="3514" y="1299"/>
                </a:lnTo>
                <a:lnTo>
                  <a:pt x="3512" y="1267"/>
                </a:lnTo>
                <a:lnTo>
                  <a:pt x="3511" y="1234"/>
                </a:lnTo>
                <a:lnTo>
                  <a:pt x="3508" y="1201"/>
                </a:lnTo>
                <a:lnTo>
                  <a:pt x="3503" y="1169"/>
                </a:lnTo>
                <a:lnTo>
                  <a:pt x="3497" y="1136"/>
                </a:lnTo>
                <a:lnTo>
                  <a:pt x="3491" y="1104"/>
                </a:lnTo>
                <a:lnTo>
                  <a:pt x="3483" y="1073"/>
                </a:lnTo>
                <a:lnTo>
                  <a:pt x="3474" y="1040"/>
                </a:lnTo>
                <a:lnTo>
                  <a:pt x="3464" y="1009"/>
                </a:lnTo>
                <a:lnTo>
                  <a:pt x="3454" y="978"/>
                </a:lnTo>
                <a:lnTo>
                  <a:pt x="3443" y="947"/>
                </a:lnTo>
                <a:lnTo>
                  <a:pt x="3430" y="918"/>
                </a:lnTo>
                <a:lnTo>
                  <a:pt x="3416" y="887"/>
                </a:lnTo>
                <a:lnTo>
                  <a:pt x="3402" y="857"/>
                </a:lnTo>
                <a:lnTo>
                  <a:pt x="3387" y="828"/>
                </a:lnTo>
                <a:lnTo>
                  <a:pt x="3370" y="798"/>
                </a:lnTo>
                <a:lnTo>
                  <a:pt x="3353" y="770"/>
                </a:lnTo>
                <a:lnTo>
                  <a:pt x="3336" y="741"/>
                </a:lnTo>
                <a:lnTo>
                  <a:pt x="3297" y="685"/>
                </a:lnTo>
                <a:lnTo>
                  <a:pt x="3254" y="631"/>
                </a:lnTo>
                <a:lnTo>
                  <a:pt x="3209" y="578"/>
                </a:lnTo>
                <a:lnTo>
                  <a:pt x="3161" y="529"/>
                </a:lnTo>
                <a:lnTo>
                  <a:pt x="3108" y="479"/>
                </a:lnTo>
                <a:lnTo>
                  <a:pt x="3054" y="431"/>
                </a:lnTo>
                <a:lnTo>
                  <a:pt x="2995" y="386"/>
                </a:lnTo>
                <a:lnTo>
                  <a:pt x="2934" y="343"/>
                </a:lnTo>
                <a:lnTo>
                  <a:pt x="2871" y="302"/>
                </a:lnTo>
                <a:lnTo>
                  <a:pt x="2804" y="264"/>
                </a:lnTo>
                <a:lnTo>
                  <a:pt x="2736" y="226"/>
                </a:lnTo>
                <a:lnTo>
                  <a:pt x="2665" y="192"/>
                </a:lnTo>
                <a:lnTo>
                  <a:pt x="2590" y="161"/>
                </a:lnTo>
                <a:lnTo>
                  <a:pt x="2514" y="132"/>
                </a:lnTo>
                <a:lnTo>
                  <a:pt x="2437" y="105"/>
                </a:lnTo>
                <a:lnTo>
                  <a:pt x="2356" y="81"/>
                </a:lnTo>
                <a:lnTo>
                  <a:pt x="2274" y="60"/>
                </a:lnTo>
                <a:lnTo>
                  <a:pt x="2189" y="42"/>
                </a:lnTo>
                <a:lnTo>
                  <a:pt x="2102" y="28"/>
                </a:lnTo>
                <a:lnTo>
                  <a:pt x="2015" y="16"/>
                </a:lnTo>
                <a:lnTo>
                  <a:pt x="1925" y="8"/>
                </a:lnTo>
                <a:lnTo>
                  <a:pt x="1834" y="2"/>
                </a:lnTo>
                <a:lnTo>
                  <a:pt x="1834" y="2"/>
                </a:lnTo>
                <a:close/>
                <a:moveTo>
                  <a:pt x="2308" y="2149"/>
                </a:moveTo>
                <a:lnTo>
                  <a:pt x="2308" y="2149"/>
                </a:lnTo>
                <a:lnTo>
                  <a:pt x="2265" y="2181"/>
                </a:lnTo>
                <a:lnTo>
                  <a:pt x="2220" y="2212"/>
                </a:lnTo>
                <a:lnTo>
                  <a:pt x="2173" y="2240"/>
                </a:lnTo>
                <a:lnTo>
                  <a:pt x="2124" y="2265"/>
                </a:lnTo>
                <a:lnTo>
                  <a:pt x="2074" y="2288"/>
                </a:lnTo>
                <a:lnTo>
                  <a:pt x="2021" y="2310"/>
                </a:lnTo>
                <a:lnTo>
                  <a:pt x="1967" y="2327"/>
                </a:lnTo>
                <a:lnTo>
                  <a:pt x="1913" y="2342"/>
                </a:lnTo>
                <a:lnTo>
                  <a:pt x="1857" y="2356"/>
                </a:lnTo>
                <a:lnTo>
                  <a:pt x="1801" y="2367"/>
                </a:lnTo>
                <a:lnTo>
                  <a:pt x="1744" y="2375"/>
                </a:lnTo>
                <a:lnTo>
                  <a:pt x="1686" y="2381"/>
                </a:lnTo>
                <a:lnTo>
                  <a:pt x="1629" y="2386"/>
                </a:lnTo>
                <a:lnTo>
                  <a:pt x="1572" y="2387"/>
                </a:lnTo>
                <a:lnTo>
                  <a:pt x="1514" y="2386"/>
                </a:lnTo>
                <a:lnTo>
                  <a:pt x="1457" y="2383"/>
                </a:lnTo>
                <a:lnTo>
                  <a:pt x="1457" y="2383"/>
                </a:lnTo>
                <a:lnTo>
                  <a:pt x="1500" y="2307"/>
                </a:lnTo>
                <a:lnTo>
                  <a:pt x="1542" y="2231"/>
                </a:lnTo>
                <a:lnTo>
                  <a:pt x="1629" y="2084"/>
                </a:lnTo>
                <a:lnTo>
                  <a:pt x="1714" y="1944"/>
                </a:lnTo>
                <a:lnTo>
                  <a:pt x="1793" y="1818"/>
                </a:lnTo>
                <a:lnTo>
                  <a:pt x="1862" y="1713"/>
                </a:lnTo>
                <a:lnTo>
                  <a:pt x="1914" y="1629"/>
                </a:lnTo>
                <a:lnTo>
                  <a:pt x="1962" y="1558"/>
                </a:lnTo>
                <a:lnTo>
                  <a:pt x="1925" y="1558"/>
                </a:lnTo>
                <a:lnTo>
                  <a:pt x="1925" y="1558"/>
                </a:lnTo>
                <a:lnTo>
                  <a:pt x="1879" y="1594"/>
                </a:lnTo>
                <a:lnTo>
                  <a:pt x="1810" y="1648"/>
                </a:lnTo>
                <a:lnTo>
                  <a:pt x="1724" y="1721"/>
                </a:lnTo>
                <a:lnTo>
                  <a:pt x="1674" y="1764"/>
                </a:lnTo>
                <a:lnTo>
                  <a:pt x="1621" y="1811"/>
                </a:lnTo>
                <a:lnTo>
                  <a:pt x="1567" y="1862"/>
                </a:lnTo>
                <a:lnTo>
                  <a:pt x="1510" y="1916"/>
                </a:lnTo>
                <a:lnTo>
                  <a:pt x="1449" y="1973"/>
                </a:lnTo>
                <a:lnTo>
                  <a:pt x="1389" y="2035"/>
                </a:lnTo>
                <a:lnTo>
                  <a:pt x="1327" y="2101"/>
                </a:lnTo>
                <a:lnTo>
                  <a:pt x="1265" y="2169"/>
                </a:lnTo>
                <a:lnTo>
                  <a:pt x="1203" y="2240"/>
                </a:lnTo>
                <a:lnTo>
                  <a:pt x="1141" y="2315"/>
                </a:lnTo>
                <a:lnTo>
                  <a:pt x="1141" y="2315"/>
                </a:lnTo>
                <a:lnTo>
                  <a:pt x="1107" y="2302"/>
                </a:lnTo>
                <a:lnTo>
                  <a:pt x="1073" y="2287"/>
                </a:lnTo>
                <a:lnTo>
                  <a:pt x="1040" y="2271"/>
                </a:lnTo>
                <a:lnTo>
                  <a:pt x="1009" y="2254"/>
                </a:lnTo>
                <a:lnTo>
                  <a:pt x="978" y="2235"/>
                </a:lnTo>
                <a:lnTo>
                  <a:pt x="950" y="2217"/>
                </a:lnTo>
                <a:lnTo>
                  <a:pt x="922" y="2195"/>
                </a:lnTo>
                <a:lnTo>
                  <a:pt x="896" y="2173"/>
                </a:lnTo>
                <a:lnTo>
                  <a:pt x="896" y="2173"/>
                </a:lnTo>
                <a:lnTo>
                  <a:pt x="859" y="2139"/>
                </a:lnTo>
                <a:lnTo>
                  <a:pt x="823" y="2102"/>
                </a:lnTo>
                <a:lnTo>
                  <a:pt x="792" y="2063"/>
                </a:lnTo>
                <a:lnTo>
                  <a:pt x="763" y="2023"/>
                </a:lnTo>
                <a:lnTo>
                  <a:pt x="736" y="1981"/>
                </a:lnTo>
                <a:lnTo>
                  <a:pt x="713" y="1939"/>
                </a:lnTo>
                <a:lnTo>
                  <a:pt x="691" y="1896"/>
                </a:lnTo>
                <a:lnTo>
                  <a:pt x="673" y="1851"/>
                </a:lnTo>
                <a:lnTo>
                  <a:pt x="657" y="1806"/>
                </a:lnTo>
                <a:lnTo>
                  <a:pt x="645" y="1760"/>
                </a:lnTo>
                <a:lnTo>
                  <a:pt x="634" y="1711"/>
                </a:lnTo>
                <a:lnTo>
                  <a:pt x="626" y="1665"/>
                </a:lnTo>
                <a:lnTo>
                  <a:pt x="622" y="1617"/>
                </a:lnTo>
                <a:lnTo>
                  <a:pt x="618" y="1569"/>
                </a:lnTo>
                <a:lnTo>
                  <a:pt x="620" y="1521"/>
                </a:lnTo>
                <a:lnTo>
                  <a:pt x="622" y="1473"/>
                </a:lnTo>
                <a:lnTo>
                  <a:pt x="626" y="1425"/>
                </a:lnTo>
                <a:lnTo>
                  <a:pt x="634" y="1377"/>
                </a:lnTo>
                <a:lnTo>
                  <a:pt x="645" y="1329"/>
                </a:lnTo>
                <a:lnTo>
                  <a:pt x="657" y="1280"/>
                </a:lnTo>
                <a:lnTo>
                  <a:pt x="671" y="1234"/>
                </a:lnTo>
                <a:lnTo>
                  <a:pt x="688" y="1187"/>
                </a:lnTo>
                <a:lnTo>
                  <a:pt x="708" y="1143"/>
                </a:lnTo>
                <a:lnTo>
                  <a:pt x="730" y="1098"/>
                </a:lnTo>
                <a:lnTo>
                  <a:pt x="755" y="1054"/>
                </a:lnTo>
                <a:lnTo>
                  <a:pt x="781" y="1011"/>
                </a:lnTo>
                <a:lnTo>
                  <a:pt x="809" y="969"/>
                </a:lnTo>
                <a:lnTo>
                  <a:pt x="840" y="929"/>
                </a:lnTo>
                <a:lnTo>
                  <a:pt x="874" y="890"/>
                </a:lnTo>
                <a:lnTo>
                  <a:pt x="908" y="853"/>
                </a:lnTo>
                <a:lnTo>
                  <a:pt x="947" y="817"/>
                </a:lnTo>
                <a:lnTo>
                  <a:pt x="986" y="783"/>
                </a:lnTo>
                <a:lnTo>
                  <a:pt x="986" y="783"/>
                </a:lnTo>
                <a:lnTo>
                  <a:pt x="1018" y="758"/>
                </a:lnTo>
                <a:lnTo>
                  <a:pt x="1051" y="735"/>
                </a:lnTo>
                <a:lnTo>
                  <a:pt x="1085" y="712"/>
                </a:lnTo>
                <a:lnTo>
                  <a:pt x="1119" y="691"/>
                </a:lnTo>
                <a:lnTo>
                  <a:pt x="1153" y="673"/>
                </a:lnTo>
                <a:lnTo>
                  <a:pt x="1187" y="654"/>
                </a:lnTo>
                <a:lnTo>
                  <a:pt x="1223" y="639"/>
                </a:lnTo>
                <a:lnTo>
                  <a:pt x="1259" y="623"/>
                </a:lnTo>
                <a:lnTo>
                  <a:pt x="1293" y="609"/>
                </a:lnTo>
                <a:lnTo>
                  <a:pt x="1328" y="597"/>
                </a:lnTo>
                <a:lnTo>
                  <a:pt x="1366" y="586"/>
                </a:lnTo>
                <a:lnTo>
                  <a:pt x="1401" y="577"/>
                </a:lnTo>
                <a:lnTo>
                  <a:pt x="1437" y="567"/>
                </a:lnTo>
                <a:lnTo>
                  <a:pt x="1474" y="558"/>
                </a:lnTo>
                <a:lnTo>
                  <a:pt x="1547" y="546"/>
                </a:lnTo>
                <a:lnTo>
                  <a:pt x="1620" y="535"/>
                </a:lnTo>
                <a:lnTo>
                  <a:pt x="1694" y="527"/>
                </a:lnTo>
                <a:lnTo>
                  <a:pt x="1767" y="521"/>
                </a:lnTo>
                <a:lnTo>
                  <a:pt x="1840" y="518"/>
                </a:lnTo>
                <a:lnTo>
                  <a:pt x="1911" y="516"/>
                </a:lnTo>
                <a:lnTo>
                  <a:pt x="1984" y="515"/>
                </a:lnTo>
                <a:lnTo>
                  <a:pt x="2124" y="513"/>
                </a:lnTo>
                <a:lnTo>
                  <a:pt x="2124" y="513"/>
                </a:lnTo>
                <a:lnTo>
                  <a:pt x="2195" y="512"/>
                </a:lnTo>
                <a:lnTo>
                  <a:pt x="2263" y="507"/>
                </a:lnTo>
                <a:lnTo>
                  <a:pt x="2328" y="501"/>
                </a:lnTo>
                <a:lnTo>
                  <a:pt x="2392" y="495"/>
                </a:lnTo>
                <a:lnTo>
                  <a:pt x="2451" y="487"/>
                </a:lnTo>
                <a:lnTo>
                  <a:pt x="2505" y="477"/>
                </a:lnTo>
                <a:lnTo>
                  <a:pt x="2556" y="470"/>
                </a:lnTo>
                <a:lnTo>
                  <a:pt x="2604" y="460"/>
                </a:lnTo>
                <a:lnTo>
                  <a:pt x="2683" y="442"/>
                </a:lnTo>
                <a:lnTo>
                  <a:pt x="2744" y="426"/>
                </a:lnTo>
                <a:lnTo>
                  <a:pt x="2781" y="415"/>
                </a:lnTo>
                <a:lnTo>
                  <a:pt x="2795" y="411"/>
                </a:lnTo>
                <a:lnTo>
                  <a:pt x="2795" y="411"/>
                </a:lnTo>
                <a:lnTo>
                  <a:pt x="2804" y="460"/>
                </a:lnTo>
                <a:lnTo>
                  <a:pt x="2812" y="519"/>
                </a:lnTo>
                <a:lnTo>
                  <a:pt x="2821" y="597"/>
                </a:lnTo>
                <a:lnTo>
                  <a:pt x="2826" y="642"/>
                </a:lnTo>
                <a:lnTo>
                  <a:pt x="2829" y="691"/>
                </a:lnTo>
                <a:lnTo>
                  <a:pt x="2832" y="744"/>
                </a:lnTo>
                <a:lnTo>
                  <a:pt x="2834" y="800"/>
                </a:lnTo>
                <a:lnTo>
                  <a:pt x="2834" y="859"/>
                </a:lnTo>
                <a:lnTo>
                  <a:pt x="2834" y="921"/>
                </a:lnTo>
                <a:lnTo>
                  <a:pt x="2830" y="986"/>
                </a:lnTo>
                <a:lnTo>
                  <a:pt x="2826" y="1053"/>
                </a:lnTo>
                <a:lnTo>
                  <a:pt x="2820" y="1119"/>
                </a:lnTo>
                <a:lnTo>
                  <a:pt x="2810" y="1189"/>
                </a:lnTo>
                <a:lnTo>
                  <a:pt x="2798" y="1260"/>
                </a:lnTo>
                <a:lnTo>
                  <a:pt x="2784" y="1332"/>
                </a:lnTo>
                <a:lnTo>
                  <a:pt x="2767" y="1405"/>
                </a:lnTo>
                <a:lnTo>
                  <a:pt x="2745" y="1476"/>
                </a:lnTo>
                <a:lnTo>
                  <a:pt x="2722" y="1549"/>
                </a:lnTo>
                <a:lnTo>
                  <a:pt x="2708" y="1584"/>
                </a:lnTo>
                <a:lnTo>
                  <a:pt x="2694" y="1622"/>
                </a:lnTo>
                <a:lnTo>
                  <a:pt x="2679" y="1657"/>
                </a:lnTo>
                <a:lnTo>
                  <a:pt x="2661" y="1693"/>
                </a:lnTo>
                <a:lnTo>
                  <a:pt x="2644" y="1727"/>
                </a:lnTo>
                <a:lnTo>
                  <a:pt x="2626" y="1763"/>
                </a:lnTo>
                <a:lnTo>
                  <a:pt x="2606" y="1797"/>
                </a:lnTo>
                <a:lnTo>
                  <a:pt x="2584" y="1832"/>
                </a:lnTo>
                <a:lnTo>
                  <a:pt x="2562" y="1866"/>
                </a:lnTo>
                <a:lnTo>
                  <a:pt x="2539" y="1899"/>
                </a:lnTo>
                <a:lnTo>
                  <a:pt x="2516" y="1933"/>
                </a:lnTo>
                <a:lnTo>
                  <a:pt x="2489" y="1966"/>
                </a:lnTo>
                <a:lnTo>
                  <a:pt x="2463" y="1997"/>
                </a:lnTo>
                <a:lnTo>
                  <a:pt x="2434" y="2029"/>
                </a:lnTo>
                <a:lnTo>
                  <a:pt x="2404" y="2060"/>
                </a:lnTo>
                <a:lnTo>
                  <a:pt x="2373" y="2090"/>
                </a:lnTo>
                <a:lnTo>
                  <a:pt x="2342" y="2119"/>
                </a:lnTo>
                <a:lnTo>
                  <a:pt x="2308" y="2149"/>
                </a:lnTo>
                <a:lnTo>
                  <a:pt x="2308" y="21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63500" dir="126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Slide Number Placeholder 6"/>
          <p:cNvSpPr txBox="1">
            <a:spLocks/>
          </p:cNvSpPr>
          <p:nvPr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06349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32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006349" y="4815078"/>
            <a:ext cx="0" cy="3256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43996" y="4687773"/>
            <a:ext cx="2135728" cy="370764"/>
            <a:chOff x="343996" y="4687773"/>
            <a:chExt cx="2135728" cy="370764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885868"/>
              <a:ext cx="1554026" cy="172669"/>
            </a:xfrm>
            <a:prstGeom prst="rect">
              <a:avLst/>
            </a:prstGeom>
          </p:spPr>
        </p:pic>
      </p:grpSp>
      <p:sp>
        <p:nvSpPr>
          <p:cNvPr id="14" name="Slide Number Placeholder 6"/>
          <p:cNvSpPr txBox="1">
            <a:spLocks/>
          </p:cNvSpPr>
          <p:nvPr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20.10.2020</a:t>
            </a:fld>
            <a:endParaRPr lang="fi-FI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46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21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3996" y="4687773"/>
            <a:ext cx="2138867" cy="367625"/>
            <a:chOff x="343996" y="4594636"/>
            <a:chExt cx="2138867" cy="367625"/>
          </a:xfrm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343996" y="4766202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51501" y="4813328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578150" y="4766202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681237" y="4810382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623803" y="4594636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792731"/>
              <a:ext cx="1557165" cy="169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938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222" r:id="rId2"/>
    <p:sldLayoutId id="2147484168" r:id="rId3"/>
    <p:sldLayoutId id="2147484175" r:id="rId4"/>
    <p:sldLayoutId id="2147484160" r:id="rId5"/>
    <p:sldLayoutId id="2147484119" r:id="rId6"/>
    <p:sldLayoutId id="214748409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  <p:sldLayoutId id="2147484146" r:id="rId18"/>
    <p:sldLayoutId id="2147484147" r:id="rId19"/>
    <p:sldLayoutId id="2147484148" r:id="rId20"/>
    <p:sldLayoutId id="2147484149" r:id="rId21"/>
    <p:sldLayoutId id="2147484150" r:id="rId22"/>
    <p:sldLayoutId id="2147484151" r:id="rId23"/>
    <p:sldLayoutId id="2147484152" r:id="rId24"/>
    <p:sldLayoutId id="2147484153" r:id="rId25"/>
    <p:sldLayoutId id="2147484223" r:id="rId26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 txBox="1">
            <a:spLocks/>
          </p:cNvSpPr>
          <p:nvPr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20.10.2020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7236" y="4113978"/>
            <a:ext cx="1112693" cy="90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94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27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27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203" r:id="rId2"/>
    <p:sldLayoutId id="2147484198" r:id="rId3"/>
    <p:sldLayoutId id="2147484199" r:id="rId4"/>
    <p:sldLayoutId id="2147484200" r:id="rId5"/>
    <p:sldLayoutId id="2147484201" r:id="rId6"/>
    <p:sldLayoutId id="2147484204" r:id="rId7"/>
    <p:sldLayoutId id="2147484185" r:id="rId8"/>
    <p:sldLayoutId id="2147484186" r:id="rId9"/>
    <p:sldLayoutId id="2147484187" r:id="rId10"/>
    <p:sldLayoutId id="2147484188" r:id="rId11"/>
    <p:sldLayoutId id="2147484184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rn.fi/URN:ISBN:978-952-326-919-4" TargetMode="External"/><Relationship Id="rId2" Type="http://schemas.openxmlformats.org/officeDocument/2006/relationships/hyperlink" Target="http://urn.fi/URN:ISBN:978-952-287-650-8" TargetMode="Externa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01993D-A58A-4ADE-A0AC-EE3E3067B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Maatalouden päästölähteet ja päästöjen vähennyskeinot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AEA82-49F9-454D-958B-4BB2F6155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</p:spPr>
        <p:txBody>
          <a:bodyPr/>
          <a:lstStyle/>
          <a:p>
            <a:fld id="{15018A3A-8A91-4E7F-8C8F-9C47719586E0}" type="datetime1">
              <a:rPr lang="fi-FI" smtClean="0"/>
              <a:t>20.10.2020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1939B-AEBD-4F9C-8DF0-DA44C91D1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48EF68-0F53-412B-A3DF-1BC641D0D0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Hiilineutraali –webinaari </a:t>
            </a:r>
          </a:p>
          <a:p>
            <a:r>
              <a:rPr lang="fi-FI" dirty="0"/>
              <a:t>Kristiina Regina</a:t>
            </a:r>
          </a:p>
          <a:p>
            <a:r>
              <a:rPr lang="fi-FI" dirty="0"/>
              <a:t>20.10.2020</a:t>
            </a:r>
          </a:p>
          <a:p>
            <a:endParaRPr lang="en-US" dirty="0"/>
          </a:p>
        </p:txBody>
      </p:sp>
      <p:pic>
        <p:nvPicPr>
          <p:cNvPr id="307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40" y="4127181"/>
            <a:ext cx="63722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237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E869B0-E57A-4D1B-901B-CA49195D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Ilmastotoimien toimeenpano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0280F-BBDF-4DA0-9AD0-EE9ED159F2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6" y="1076503"/>
            <a:ext cx="6934657" cy="1434877"/>
          </a:xfrm>
        </p:spPr>
        <p:txBody>
          <a:bodyPr/>
          <a:lstStyle/>
          <a:p>
            <a:r>
              <a:rPr lang="fi-FI" sz="1800"/>
              <a:t>Maaseutuohjelma on tärkein instrumentti</a:t>
            </a:r>
          </a:p>
          <a:p>
            <a:r>
              <a:rPr lang="fi-FI" sz="1800"/>
              <a:t>Maaseutuohjelman sisällä ympäristökorvaukset ovat eniten tukeneet ilmastonsuojelua</a:t>
            </a:r>
          </a:p>
          <a:p>
            <a:r>
              <a:rPr lang="fi-FI" sz="1800"/>
              <a:t>Ohjelman toimien tehosta on tehty arvioita: </a:t>
            </a:r>
          </a:p>
          <a:p>
            <a:r>
              <a:rPr lang="fi-FI" sz="1200">
                <a:hlinkClick r:id="rId2"/>
              </a:rPr>
              <a:t>http://urn.fi/URN:ISBN:978-952-287-650-8</a:t>
            </a:r>
            <a:r>
              <a:rPr lang="fi-FI" sz="1200"/>
              <a:t>; </a:t>
            </a:r>
            <a:r>
              <a:rPr lang="fi-FI" sz="1200">
                <a:hlinkClick r:id="rId3"/>
              </a:rPr>
              <a:t>http://urn.fi/URN:ISBN:978-952-326-919-4</a:t>
            </a:r>
            <a:endParaRPr lang="fi-FI" sz="1200"/>
          </a:p>
          <a:p>
            <a:endParaRPr lang="en-US" sz="1400"/>
          </a:p>
        </p:txBody>
      </p:sp>
      <p:sp>
        <p:nvSpPr>
          <p:cNvPr id="8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03487" y="-672952"/>
            <a:ext cx="124051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1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Älä liikuta tai skaalaa kuvakehystä.</a:t>
            </a:r>
          </a:p>
        </p:txBody>
      </p:sp>
      <p:cxnSp>
        <p:nvCxnSpPr>
          <p:cNvPr id="21" name="Straight Connector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9150630" y="-296120"/>
            <a:ext cx="0" cy="180000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7903487" y="-296120"/>
            <a:ext cx="0" cy="180000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9150630" y="5265840"/>
            <a:ext cx="0" cy="180000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6180986" y="5265840"/>
            <a:ext cx="0" cy="180000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640864" y="1255596"/>
            <a:ext cx="1824751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Kuvan vaihtaminen kuvakehykseen</a:t>
            </a: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Hiiren oik. näppäimellä</a:t>
            </a:r>
          </a:p>
          <a:p>
            <a:r>
              <a:rPr lang="fi-FI" sz="11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Format</a:t>
            </a:r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1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picture</a:t>
            </a:r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&gt; </a:t>
            </a:r>
            <a:r>
              <a:rPr lang="fi-FI" sz="11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Fill</a:t>
            </a:r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&gt; </a:t>
            </a:r>
            <a:r>
              <a:rPr lang="fi-FI" sz="11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Insert</a:t>
            </a:r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1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fi-FI" sz="11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File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fi-FI" sz="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Jos kuva venyy tai litistyy skaalaa se uudestaan.</a:t>
            </a:r>
          </a:p>
          <a:p>
            <a:endParaRPr lang="fi-FI" sz="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Skaalaa kuva uudestaan</a:t>
            </a:r>
          </a:p>
          <a:p>
            <a:r>
              <a:rPr lang="fi-FI" sz="11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Format</a:t>
            </a:r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1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picture</a:t>
            </a:r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&gt; </a:t>
            </a:r>
            <a:r>
              <a:rPr lang="fi-FI" sz="11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Crop</a:t>
            </a:r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&gt; </a:t>
            </a:r>
            <a:r>
              <a:rPr lang="fi-FI" sz="11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Fill/Fit</a:t>
            </a:r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</a:p>
          <a:p>
            <a:endParaRPr lang="fi-FI" sz="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HUOM</a:t>
            </a:r>
            <a:r>
              <a:rPr lang="fi-FI" sz="11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Jos kuva-ala ei täyty kokonaan: Pidä SHIFT pohjassa ja tartu </a:t>
            </a:r>
            <a:r>
              <a:rPr lang="fi-FI" sz="1100" u="sng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nurkkapalloista</a:t>
            </a:r>
            <a:r>
              <a:rPr lang="fi-FI" sz="11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(ei palkeista) ja skaalaa sopivaan kokoon.</a:t>
            </a:r>
          </a:p>
          <a:p>
            <a:endParaRPr lang="fi-FI" sz="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*FILL/TÄYTÄ sovittaa kuvan kuvakehyksen korkeuteen tai leveyteen sen mukaan, kumpi on suurin. Täyttää koko kehyksen kuvalla.</a:t>
            </a:r>
            <a:br>
              <a:rPr lang="fi-FI" sz="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br>
              <a:rPr lang="fi-FI" sz="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fi-FI" sz="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FIT/SOVITA sijoittaa kuvan niin että se mahtuu kokonaan tai mahd. paljon. Jotkut alueet saattavat jäädä tyhjiksi.</a:t>
            </a:r>
          </a:p>
          <a:p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6" name="Straight Arrow Connector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254247" y="2266"/>
            <a:ext cx="180000" cy="0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254247" y="5140568"/>
            <a:ext cx="180000" cy="0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5719"/>
            <a:ext cx="8171257" cy="213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652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711944" cy="857250"/>
          </a:xfrm>
        </p:spPr>
        <p:txBody>
          <a:bodyPr/>
          <a:lstStyle/>
          <a:p>
            <a:r>
              <a:rPr lang="fi-FI" sz="2000" dirty="0"/>
              <a:t>Päästölähteet ja niihin </a:t>
            </a:r>
            <a:r>
              <a:rPr lang="fi-FI" sz="2000"/>
              <a:t>vaikuttavat ympäristökorvaustoimenpiteet  </a:t>
            </a:r>
            <a:r>
              <a:rPr lang="fi-FI" sz="2000" dirty="0"/>
              <a:t>- eniten vaikutuksia maaperän päästöihin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1041294"/>
            <a:ext cx="3286477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i-FI" sz="1200" dirty="0"/>
              <a:t>Monivuotinen ympäristönurmi, säätösalaojitus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199" y="1719008"/>
            <a:ext cx="3286477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i-FI" sz="1200" dirty="0"/>
              <a:t>Monivuotinen ympäristönurmi, säätösalaojitus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2014" y="2623987"/>
            <a:ext cx="346601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i-FI" sz="1200" dirty="0"/>
              <a:t>Ravinteiden tasapainoinen käyttö, kerääjäkasvi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9111" y="3008891"/>
            <a:ext cx="4530407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i-FI" sz="1200" dirty="0"/>
              <a:t>Kerääjäkasvi, lietteen sijoittaminen peltoon, suojavyöhykenurmet</a:t>
            </a:r>
          </a:p>
        </p:txBody>
      </p:sp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5F447634-9248-46B9-BE41-302CD1981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349284"/>
              </p:ext>
            </p:extLst>
          </p:nvPr>
        </p:nvGraphicFramePr>
        <p:xfrm>
          <a:off x="138577" y="825782"/>
          <a:ext cx="3877056" cy="413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1">
            <a:extLst>
              <a:ext uri="{FF2B5EF4-FFF2-40B4-BE49-F238E27FC236}">
                <a16:creationId xmlns:a16="http://schemas.microsoft.com/office/drawing/2014/main" id="{2FB256B0-7FD3-484D-B397-81EAF2BE8F34}"/>
              </a:ext>
            </a:extLst>
          </p:cNvPr>
          <p:cNvSpPr txBox="1"/>
          <p:nvPr/>
        </p:nvSpPr>
        <p:spPr>
          <a:xfrm>
            <a:off x="2439111" y="2073900"/>
            <a:ext cx="670488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sz="1200" dirty="0"/>
              <a:t>Luonnonhoitopelto, kerääjäkasvi, ravinteiden ja orgaanisten aineiden kierrättäminen, orgaaninen kate, viherlannoitus, kasvipeitteisyys</a:t>
            </a:r>
          </a:p>
        </p:txBody>
      </p:sp>
    </p:spTree>
    <p:extLst>
      <p:ext uri="{BB962C8B-B14F-4D97-AF65-F5344CB8AC3E}">
        <p14:creationId xmlns:p14="http://schemas.microsoft.com/office/powerpoint/2010/main" val="186482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684C41-2561-4EEE-A23E-F7096A291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Näkymiä päästövähennysten toteutettavuuteen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94B9276-D741-4981-9BD7-B9E9C68079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C4D77A0-C11B-4550-B3E4-9BB8ABE06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016FDB4-D0F0-412C-AF21-2B67272BD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102364"/>
            <a:ext cx="8447314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Hyvä toimi on pinta-alaa tai muuta yksikköä kohden tehokas tai niin houkutteleva, että sitä otetaan käyttöön tiloilla ahkerasti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Päästövähennyksen raportointiin tarvitaan myös tilastotieto ja menetelmä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Ilman turvepeltojen raivauksen loppumista on vaikea nähdä päästöjen merkittävästi vähenevän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Kivennäismaiden hiilivarastoja lisäävät toimet ovat helpommin hyväksyttäviä kuin turvemaiden ja pinta-alaa on enemmän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Kasvisten osuuden lisääntyminen ruokavalioissa saattaa helpottaa ilmastotavoitteiden saavuttamista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Pieniäkään vähennyksiä ei kannata aliarvioida, kaikkia tarvitaan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Tarvitaan nykyisten keinojen ja rahoituslähteiden lisäksi uusia</a:t>
            </a:r>
          </a:p>
        </p:txBody>
      </p:sp>
    </p:spTree>
    <p:extLst>
      <p:ext uri="{BB962C8B-B14F-4D97-AF65-F5344CB8AC3E}">
        <p14:creationId xmlns:p14="http://schemas.microsoft.com/office/powerpoint/2010/main" val="966890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6" y="2678308"/>
            <a:ext cx="63722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07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-1148"/>
            <a:ext cx="8447314" cy="857250"/>
          </a:xfrm>
        </p:spPr>
        <p:txBody>
          <a:bodyPr/>
          <a:lstStyle/>
          <a:p>
            <a:r>
              <a:rPr lang="fi-FI" dirty="0"/>
              <a:t>Raportoivat päästöt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CDA9D1-3489-4E9F-A96F-1BCA080BC351}" type="datetime1">
              <a:rPr lang="fi-FI" smtClean="0"/>
              <a:t>20.10.2020</a:t>
            </a:fld>
            <a:endParaRPr lang="fi-FI" dirty="0"/>
          </a:p>
        </p:txBody>
      </p:sp>
      <p:pic>
        <p:nvPicPr>
          <p:cNvPr id="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246"/>
            <a:ext cx="9012156" cy="363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D70F2CB8-FFB3-489B-AAA9-4BE72BB39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38800" y="427477"/>
            <a:ext cx="0" cy="30486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iruutu 6">
            <a:extLst>
              <a:ext uri="{FF2B5EF4-FFF2-40B4-BE49-F238E27FC236}">
                <a16:creationId xmlns:a16="http://schemas.microsoft.com/office/drawing/2014/main" id="{109D5BCC-BF00-4DE6-97A6-22F53435FB73}"/>
              </a:ext>
            </a:extLst>
          </p:cNvPr>
          <p:cNvSpPr txBox="1"/>
          <p:nvPr/>
        </p:nvSpPr>
        <p:spPr>
          <a:xfrm>
            <a:off x="5834743" y="762000"/>
            <a:ext cx="1008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latin typeface="+mn-lt"/>
              </a:rPr>
              <a:t>Maatalous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DD5C6F21-04C7-45C2-97D5-69D002EDE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651829" y="427477"/>
            <a:ext cx="0" cy="304869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28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Maatalouden päästöjen aikasarjat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254525-6887-40BB-A848-FAC8D3C78406}" type="datetime1">
              <a:rPr lang="fi-FI" smtClean="0"/>
              <a:t>20.10.2020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38873" y="3263584"/>
            <a:ext cx="8447314" cy="144125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fi-FI" altLang="fi-FI" sz="1200" dirty="0">
                <a:latin typeface="+mn-lt"/>
              </a:rPr>
              <a:t>~6,5 milj. t CO</a:t>
            </a:r>
            <a:r>
              <a:rPr lang="fi-FI" altLang="fi-FI" sz="1200" baseline="-25000" dirty="0">
                <a:latin typeface="+mn-lt"/>
              </a:rPr>
              <a:t>2</a:t>
            </a:r>
            <a:r>
              <a:rPr lang="fi-FI" altLang="fi-FI" sz="1200" dirty="0">
                <a:latin typeface="+mn-lt"/>
              </a:rPr>
              <a:t>-ekv. raportoitu maataloussektorilla  </a:t>
            </a:r>
          </a:p>
          <a:p>
            <a:pPr>
              <a:spcBef>
                <a:spcPct val="50000"/>
              </a:spcBef>
            </a:pPr>
            <a:r>
              <a:rPr lang="fi-FI" altLang="fi-FI" sz="1200" dirty="0">
                <a:latin typeface="+mn-lt"/>
              </a:rPr>
              <a:t> ~8 milj. t CO</a:t>
            </a:r>
            <a:r>
              <a:rPr lang="fi-FI" altLang="fi-FI" sz="1200" baseline="-25000" dirty="0">
                <a:latin typeface="+mn-lt"/>
              </a:rPr>
              <a:t>2</a:t>
            </a:r>
            <a:r>
              <a:rPr lang="fi-FI" altLang="fi-FI" sz="1200" dirty="0">
                <a:latin typeface="+mn-lt"/>
              </a:rPr>
              <a:t>-ekv. raportoitu viljelysmaan ja ruohikkomaan alla maankäyttösektorilla (</a:t>
            </a:r>
            <a:r>
              <a:rPr lang="fi-FI" altLang="fi-FI" sz="1200" dirty="0" err="1">
                <a:latin typeface="+mn-lt"/>
              </a:rPr>
              <a:t>Land</a:t>
            </a:r>
            <a:r>
              <a:rPr lang="fi-FI" altLang="fi-FI" sz="1200" dirty="0">
                <a:latin typeface="+mn-lt"/>
              </a:rPr>
              <a:t> </a:t>
            </a:r>
            <a:r>
              <a:rPr lang="fi-FI" altLang="fi-FI" sz="1200" dirty="0" err="1">
                <a:latin typeface="+mn-lt"/>
              </a:rPr>
              <a:t>use</a:t>
            </a:r>
            <a:r>
              <a:rPr lang="fi-FI" altLang="fi-FI" sz="1200" dirty="0">
                <a:latin typeface="+mn-lt"/>
              </a:rPr>
              <a:t>, </a:t>
            </a:r>
            <a:r>
              <a:rPr lang="fi-FI" altLang="fi-FI" sz="1200" dirty="0" err="1">
                <a:latin typeface="+mn-lt"/>
              </a:rPr>
              <a:t>Land-use</a:t>
            </a:r>
            <a:r>
              <a:rPr lang="fi-FI" altLang="fi-FI" sz="1200" dirty="0">
                <a:latin typeface="+mn-lt"/>
              </a:rPr>
              <a:t> </a:t>
            </a:r>
            <a:r>
              <a:rPr lang="fi-FI" altLang="fi-FI" sz="1200" dirty="0" err="1">
                <a:latin typeface="+mn-lt"/>
              </a:rPr>
              <a:t>change</a:t>
            </a:r>
            <a:r>
              <a:rPr lang="fi-FI" altLang="fi-FI" sz="1200" dirty="0">
                <a:latin typeface="+mn-lt"/>
              </a:rPr>
              <a:t> and </a:t>
            </a:r>
            <a:r>
              <a:rPr lang="fi-FI" altLang="fi-FI" sz="1200" dirty="0" err="1">
                <a:latin typeface="+mn-lt"/>
              </a:rPr>
              <a:t>Forestry</a:t>
            </a:r>
            <a:r>
              <a:rPr lang="fi-FI" altLang="fi-FI" sz="1200" dirty="0">
                <a:latin typeface="+mn-lt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fi-FI" altLang="fi-FI" sz="1200" dirty="0">
                <a:latin typeface="+mn-lt"/>
              </a:rPr>
              <a:t>~ 1 milj. t CO</a:t>
            </a:r>
            <a:r>
              <a:rPr lang="fi-FI" altLang="fi-FI" sz="1200" baseline="-25000" dirty="0">
                <a:latin typeface="+mn-lt"/>
              </a:rPr>
              <a:t>2</a:t>
            </a:r>
            <a:r>
              <a:rPr lang="fi-FI" altLang="fi-FI" sz="1200" dirty="0">
                <a:latin typeface="+mn-lt"/>
              </a:rPr>
              <a:t>-ekv. raportoitu energian päästöinä</a:t>
            </a:r>
          </a:p>
          <a:p>
            <a:pPr>
              <a:spcBef>
                <a:spcPct val="50000"/>
              </a:spcBef>
            </a:pPr>
            <a:r>
              <a:rPr lang="fi-FI" altLang="fi-FI" sz="1200" dirty="0">
                <a:latin typeface="+mn-lt"/>
              </a:rPr>
              <a:t>Lähde: Tilastokeskus, http://www.stat.fi/static/media/uploads/tup/khkinv/yymp_kahup_1990-2019_2020.pdf</a:t>
            </a:r>
          </a:p>
          <a:p>
            <a:endParaRPr lang="fi-FI" sz="1600" dirty="0"/>
          </a:p>
        </p:txBody>
      </p:sp>
      <p:pic>
        <p:nvPicPr>
          <p:cNvPr id="819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7" y="1245270"/>
            <a:ext cx="4266656" cy="201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24" y="1418931"/>
            <a:ext cx="4092860" cy="209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5611" y="1005209"/>
            <a:ext cx="1872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>
                <a:latin typeface="+mn-lt"/>
              </a:rPr>
              <a:t>Maatalouden päästöt</a:t>
            </a:r>
            <a:endParaRPr lang="fi-FI" sz="1400" dirty="0" err="1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0789" y="1091382"/>
            <a:ext cx="250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>
                <a:latin typeface="+mn-lt"/>
              </a:rPr>
              <a:t>Maankäytön päästöt: LULUCF</a:t>
            </a:r>
            <a:endParaRPr lang="fi-FI" sz="14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979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5A8B-C9F6-4397-A58B-05F34FE27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Maatalouden kasvihuonekaasupäästöt 2018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A1099-CD6E-4ABF-9864-6C729F00AA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4F621CC-EBB3-421A-AC8D-E2D58ABA6906}" type="datetime1">
              <a:rPr lang="fi-FI" smtClean="0"/>
              <a:t>20.10.2020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3FB21-F7A9-4D09-BEDE-3655CD52F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AD0F30-C4A6-4C9A-B4F0-624E31B3BE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3192568" cy="32756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Maatalouden päästöt ovat 10-12 % kokonaispäästöistä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Maatalouteen liittyvät maankäytön päästöt pienentävät LULUCF sektorin nettonielua n. 9 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Suurimmat päästölähteet: turvepellot ja märehtijät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Eloperäiset maat (turvepellot) tuottavat yli puolet näistä kokonaispäästöistä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Monet päästöt maataloussektorilla ovat laskeneet, mutta turvepeltojen alan kasvu estää kokonaispäästöjen laskun </a:t>
            </a:r>
          </a:p>
          <a:p>
            <a:endParaRPr lang="en-US"/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11" y="908050"/>
            <a:ext cx="54197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332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166A96-B394-44C8-A1CB-42B6DCE31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Maatalouden päästöt pienenevät ainevirtoja hallitsemalla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5101F5E-783F-46AB-95E9-4C2ECE2A3E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BCF2B0-C12D-4DB9-B6FE-288BAD49D115}" type="datetime1">
              <a:rPr lang="fi-FI" smtClean="0"/>
              <a:t>20.10.2020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9D7A952-803B-4CAD-802A-1211338C2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grpSp>
        <p:nvGrpSpPr>
          <p:cNvPr id="6" name="Group 34823">
            <a:extLst>
              <a:ext uri="{FF2B5EF4-FFF2-40B4-BE49-F238E27FC236}">
                <a16:creationId xmlns:a16="http://schemas.microsoft.com/office/drawing/2014/main" id="{3F530398-DA72-4D31-80CF-6D0456355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24686" y="2834226"/>
            <a:ext cx="1039565" cy="683969"/>
            <a:chOff x="2073247" y="3388009"/>
            <a:chExt cx="1117991" cy="73556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E9C5045-B43F-48EC-8657-A979EF1AA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47" y="3388009"/>
              <a:ext cx="1117991" cy="683773"/>
            </a:xfrm>
            <a:custGeom>
              <a:avLst/>
              <a:gdLst>
                <a:gd name="T0" fmla="*/ 1570 w 3140"/>
                <a:gd name="T1" fmla="*/ 0 h 1839"/>
                <a:gd name="T2" fmla="*/ 1570 w 3140"/>
                <a:gd name="T3" fmla="*/ 0 h 1839"/>
                <a:gd name="T4" fmla="*/ 3140 w 3140"/>
                <a:gd name="T5" fmla="*/ 475 h 1839"/>
                <a:gd name="T6" fmla="*/ 2928 w 3140"/>
                <a:gd name="T7" fmla="*/ 475 h 1839"/>
                <a:gd name="T8" fmla="*/ 2928 w 3140"/>
                <a:gd name="T9" fmla="*/ 1839 h 1839"/>
                <a:gd name="T10" fmla="*/ 211 w 3140"/>
                <a:gd name="T11" fmla="*/ 1839 h 1839"/>
                <a:gd name="T12" fmla="*/ 211 w 3140"/>
                <a:gd name="T13" fmla="*/ 475 h 1839"/>
                <a:gd name="T14" fmla="*/ 0 w 3140"/>
                <a:gd name="T15" fmla="*/ 475 h 1839"/>
                <a:gd name="T16" fmla="*/ 1570 w 3140"/>
                <a:gd name="T17" fmla="*/ 0 h 1839"/>
                <a:gd name="T18" fmla="*/ 1570 w 3140"/>
                <a:gd name="T19" fmla="*/ 0 h 1839"/>
                <a:gd name="connsiteX0" fmla="*/ 5082 w 10000"/>
                <a:gd name="connsiteY0" fmla="*/ 0 h 11166"/>
                <a:gd name="connsiteX1" fmla="*/ 5000 w 10000"/>
                <a:gd name="connsiteY1" fmla="*/ 1166 h 11166"/>
                <a:gd name="connsiteX2" fmla="*/ 10000 w 10000"/>
                <a:gd name="connsiteY2" fmla="*/ 3749 h 11166"/>
                <a:gd name="connsiteX3" fmla="*/ 9325 w 10000"/>
                <a:gd name="connsiteY3" fmla="*/ 3749 h 11166"/>
                <a:gd name="connsiteX4" fmla="*/ 9325 w 10000"/>
                <a:gd name="connsiteY4" fmla="*/ 11166 h 11166"/>
                <a:gd name="connsiteX5" fmla="*/ 672 w 10000"/>
                <a:gd name="connsiteY5" fmla="*/ 11166 h 11166"/>
                <a:gd name="connsiteX6" fmla="*/ 672 w 10000"/>
                <a:gd name="connsiteY6" fmla="*/ 3749 h 11166"/>
                <a:gd name="connsiteX7" fmla="*/ 0 w 10000"/>
                <a:gd name="connsiteY7" fmla="*/ 3749 h 11166"/>
                <a:gd name="connsiteX8" fmla="*/ 5000 w 10000"/>
                <a:gd name="connsiteY8" fmla="*/ 1166 h 11166"/>
                <a:gd name="connsiteX9" fmla="*/ 5082 w 10000"/>
                <a:gd name="connsiteY9" fmla="*/ 0 h 11166"/>
                <a:gd name="connsiteX0" fmla="*/ 5000 w 10000"/>
                <a:gd name="connsiteY0" fmla="*/ 0 h 10000"/>
                <a:gd name="connsiteX1" fmla="*/ 5000 w 10000"/>
                <a:gd name="connsiteY1" fmla="*/ 0 h 10000"/>
                <a:gd name="connsiteX2" fmla="*/ 10000 w 10000"/>
                <a:gd name="connsiteY2" fmla="*/ 2583 h 10000"/>
                <a:gd name="connsiteX3" fmla="*/ 9325 w 10000"/>
                <a:gd name="connsiteY3" fmla="*/ 2583 h 10000"/>
                <a:gd name="connsiteX4" fmla="*/ 9325 w 10000"/>
                <a:gd name="connsiteY4" fmla="*/ 10000 h 10000"/>
                <a:gd name="connsiteX5" fmla="*/ 672 w 10000"/>
                <a:gd name="connsiteY5" fmla="*/ 10000 h 10000"/>
                <a:gd name="connsiteX6" fmla="*/ 672 w 10000"/>
                <a:gd name="connsiteY6" fmla="*/ 2583 h 10000"/>
                <a:gd name="connsiteX7" fmla="*/ 0 w 10000"/>
                <a:gd name="connsiteY7" fmla="*/ 2583 h 10000"/>
                <a:gd name="connsiteX8" fmla="*/ 5000 w 10000"/>
                <a:gd name="connsiteY8" fmla="*/ 0 h 10000"/>
                <a:gd name="connsiteX0" fmla="*/ 0 w 10000"/>
                <a:gd name="connsiteY0" fmla="*/ 2583 h 10000"/>
                <a:gd name="connsiteX1" fmla="*/ 5000 w 10000"/>
                <a:gd name="connsiteY1" fmla="*/ 0 h 10000"/>
                <a:gd name="connsiteX2" fmla="*/ 10000 w 10000"/>
                <a:gd name="connsiteY2" fmla="*/ 2583 h 10000"/>
                <a:gd name="connsiteX3" fmla="*/ 9325 w 10000"/>
                <a:gd name="connsiteY3" fmla="*/ 2583 h 10000"/>
                <a:gd name="connsiteX4" fmla="*/ 9325 w 10000"/>
                <a:gd name="connsiteY4" fmla="*/ 10000 h 10000"/>
                <a:gd name="connsiteX5" fmla="*/ 672 w 10000"/>
                <a:gd name="connsiteY5" fmla="*/ 10000 h 10000"/>
                <a:gd name="connsiteX6" fmla="*/ 672 w 10000"/>
                <a:gd name="connsiteY6" fmla="*/ 2583 h 10000"/>
                <a:gd name="connsiteX7" fmla="*/ 0 w 10000"/>
                <a:gd name="connsiteY7" fmla="*/ 2583 h 10000"/>
                <a:gd name="connsiteX0" fmla="*/ 0 w 10000"/>
                <a:gd name="connsiteY0" fmla="*/ 3003 h 10420"/>
                <a:gd name="connsiteX1" fmla="*/ 5000 w 10000"/>
                <a:gd name="connsiteY1" fmla="*/ 0 h 10420"/>
                <a:gd name="connsiteX2" fmla="*/ 10000 w 10000"/>
                <a:gd name="connsiteY2" fmla="*/ 3003 h 10420"/>
                <a:gd name="connsiteX3" fmla="*/ 9325 w 10000"/>
                <a:gd name="connsiteY3" fmla="*/ 3003 h 10420"/>
                <a:gd name="connsiteX4" fmla="*/ 9325 w 10000"/>
                <a:gd name="connsiteY4" fmla="*/ 10420 h 10420"/>
                <a:gd name="connsiteX5" fmla="*/ 672 w 10000"/>
                <a:gd name="connsiteY5" fmla="*/ 10420 h 10420"/>
                <a:gd name="connsiteX6" fmla="*/ 672 w 10000"/>
                <a:gd name="connsiteY6" fmla="*/ 3003 h 10420"/>
                <a:gd name="connsiteX7" fmla="*/ 0 w 10000"/>
                <a:gd name="connsiteY7" fmla="*/ 3003 h 1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420">
                  <a:moveTo>
                    <a:pt x="0" y="3003"/>
                  </a:moveTo>
                  <a:lnTo>
                    <a:pt x="5000" y="0"/>
                  </a:lnTo>
                  <a:lnTo>
                    <a:pt x="10000" y="3003"/>
                  </a:lnTo>
                  <a:lnTo>
                    <a:pt x="9325" y="3003"/>
                  </a:lnTo>
                  <a:lnTo>
                    <a:pt x="9325" y="10420"/>
                  </a:lnTo>
                  <a:lnTo>
                    <a:pt x="672" y="10420"/>
                  </a:lnTo>
                  <a:lnTo>
                    <a:pt x="672" y="3003"/>
                  </a:lnTo>
                  <a:lnTo>
                    <a:pt x="0" y="3003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1E391CD-ED65-4E37-AF8E-068A1D230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471" y="3826209"/>
              <a:ext cx="460349" cy="297368"/>
            </a:xfrm>
            <a:custGeom>
              <a:avLst/>
              <a:gdLst>
                <a:gd name="T0" fmla="*/ 0 w 1290"/>
                <a:gd name="T1" fmla="*/ 0 h 833"/>
                <a:gd name="T2" fmla="*/ 0 w 1290"/>
                <a:gd name="T3" fmla="*/ 0 h 833"/>
                <a:gd name="T4" fmla="*/ 1290 w 1290"/>
                <a:gd name="T5" fmla="*/ 0 h 833"/>
                <a:gd name="T6" fmla="*/ 1290 w 1290"/>
                <a:gd name="T7" fmla="*/ 833 h 833"/>
                <a:gd name="T8" fmla="*/ 0 w 1290"/>
                <a:gd name="T9" fmla="*/ 833 h 833"/>
                <a:gd name="T10" fmla="*/ 0 w 1290"/>
                <a:gd name="T11" fmla="*/ 0 h 833"/>
                <a:gd name="T12" fmla="*/ 0 w 1290"/>
                <a:gd name="T13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0" h="833">
                  <a:moveTo>
                    <a:pt x="0" y="0"/>
                  </a:moveTo>
                  <a:lnTo>
                    <a:pt x="0" y="0"/>
                  </a:lnTo>
                  <a:lnTo>
                    <a:pt x="1290" y="0"/>
                  </a:lnTo>
                  <a:lnTo>
                    <a:pt x="129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6763A2A-6331-4F9C-9AA5-8047BADD2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01" y="3498219"/>
              <a:ext cx="187681" cy="189453"/>
            </a:xfrm>
            <a:custGeom>
              <a:avLst/>
              <a:gdLst>
                <a:gd name="T0" fmla="*/ 0 w 427"/>
                <a:gd name="T1" fmla="*/ 0 h 427"/>
                <a:gd name="T2" fmla="*/ 0 w 427"/>
                <a:gd name="T3" fmla="*/ 0 h 427"/>
                <a:gd name="T4" fmla="*/ 427 w 427"/>
                <a:gd name="T5" fmla="*/ 0 h 427"/>
                <a:gd name="T6" fmla="*/ 427 w 427"/>
                <a:gd name="T7" fmla="*/ 427 h 427"/>
                <a:gd name="T8" fmla="*/ 0 w 427"/>
                <a:gd name="T9" fmla="*/ 427 h 427"/>
                <a:gd name="T10" fmla="*/ 0 w 427"/>
                <a:gd name="T11" fmla="*/ 0 h 427"/>
                <a:gd name="T12" fmla="*/ 0 w 427"/>
                <a:gd name="T13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" h="427">
                  <a:moveTo>
                    <a:pt x="0" y="0"/>
                  </a:moveTo>
                  <a:lnTo>
                    <a:pt x="0" y="0"/>
                  </a:lnTo>
                  <a:lnTo>
                    <a:pt x="427" y="0"/>
                  </a:lnTo>
                  <a:lnTo>
                    <a:pt x="427" y="427"/>
                  </a:lnTo>
                  <a:lnTo>
                    <a:pt x="0" y="4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202B98D-D8C1-4F23-A159-950FB627A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944" y="3763167"/>
              <a:ext cx="32421" cy="301658"/>
            </a:xfrm>
            <a:custGeom>
              <a:avLst/>
              <a:gdLst>
                <a:gd name="T0" fmla="*/ 0 w 58"/>
                <a:gd name="T1" fmla="*/ 0 h 845"/>
                <a:gd name="T2" fmla="*/ 0 w 58"/>
                <a:gd name="T3" fmla="*/ 0 h 845"/>
                <a:gd name="T4" fmla="*/ 58 w 58"/>
                <a:gd name="T5" fmla="*/ 0 h 845"/>
                <a:gd name="T6" fmla="*/ 58 w 58"/>
                <a:gd name="T7" fmla="*/ 845 h 845"/>
                <a:gd name="T8" fmla="*/ 0 w 58"/>
                <a:gd name="T9" fmla="*/ 845 h 845"/>
                <a:gd name="T10" fmla="*/ 0 w 58"/>
                <a:gd name="T11" fmla="*/ 0 h 845"/>
                <a:gd name="T12" fmla="*/ 0 w 58"/>
                <a:gd name="T13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845">
                  <a:moveTo>
                    <a:pt x="0" y="0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845"/>
                  </a:lnTo>
                  <a:lnTo>
                    <a:pt x="0" y="8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32C5741-B208-4246-BD95-B04BFF783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208" y="4051766"/>
              <a:ext cx="474645" cy="20015"/>
            </a:xfrm>
            <a:custGeom>
              <a:avLst/>
              <a:gdLst>
                <a:gd name="T0" fmla="*/ 0 w 1335"/>
                <a:gd name="T1" fmla="*/ 58 h 58"/>
                <a:gd name="T2" fmla="*/ 0 w 1335"/>
                <a:gd name="T3" fmla="*/ 58 h 58"/>
                <a:gd name="T4" fmla="*/ 0 w 1335"/>
                <a:gd name="T5" fmla="*/ 0 h 58"/>
                <a:gd name="T6" fmla="*/ 1335 w 1335"/>
                <a:gd name="T7" fmla="*/ 0 h 58"/>
                <a:gd name="T8" fmla="*/ 1335 w 1335"/>
                <a:gd name="T9" fmla="*/ 58 h 58"/>
                <a:gd name="T10" fmla="*/ 0 w 1335"/>
                <a:gd name="T11" fmla="*/ 58 h 58"/>
                <a:gd name="T12" fmla="*/ 0 w 1335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5" h="58">
                  <a:moveTo>
                    <a:pt x="0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1335" y="0"/>
                  </a:lnTo>
                  <a:lnTo>
                    <a:pt x="1335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3F355B73-6E12-407B-A46E-CDF3CC1AE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293" y="3455997"/>
              <a:ext cx="273898" cy="273898"/>
            </a:xfrm>
            <a:custGeom>
              <a:avLst/>
              <a:gdLst>
                <a:gd name="T0" fmla="*/ 0 w 456"/>
                <a:gd name="T1" fmla="*/ 430 h 456"/>
                <a:gd name="T2" fmla="*/ 0 w 456"/>
                <a:gd name="T3" fmla="*/ 430 h 456"/>
                <a:gd name="T4" fmla="*/ 429 w 456"/>
                <a:gd name="T5" fmla="*/ 0 h 456"/>
                <a:gd name="T6" fmla="*/ 456 w 456"/>
                <a:gd name="T7" fmla="*/ 27 h 456"/>
                <a:gd name="T8" fmla="*/ 26 w 456"/>
                <a:gd name="T9" fmla="*/ 456 h 456"/>
                <a:gd name="T10" fmla="*/ 0 w 456"/>
                <a:gd name="T11" fmla="*/ 430 h 456"/>
                <a:gd name="T12" fmla="*/ 0 w 456"/>
                <a:gd name="T13" fmla="*/ 43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456">
                  <a:moveTo>
                    <a:pt x="0" y="430"/>
                  </a:moveTo>
                  <a:lnTo>
                    <a:pt x="0" y="430"/>
                  </a:lnTo>
                  <a:lnTo>
                    <a:pt x="429" y="0"/>
                  </a:lnTo>
                  <a:lnTo>
                    <a:pt x="456" y="27"/>
                  </a:lnTo>
                  <a:lnTo>
                    <a:pt x="26" y="456"/>
                  </a:lnTo>
                  <a:lnTo>
                    <a:pt x="0" y="43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5AF3B1E-7AD9-40F5-A6FC-042F8A75C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293" y="3455997"/>
              <a:ext cx="273898" cy="273898"/>
            </a:xfrm>
            <a:custGeom>
              <a:avLst/>
              <a:gdLst>
                <a:gd name="T0" fmla="*/ 26 w 456"/>
                <a:gd name="T1" fmla="*/ 0 h 456"/>
                <a:gd name="T2" fmla="*/ 26 w 456"/>
                <a:gd name="T3" fmla="*/ 0 h 456"/>
                <a:gd name="T4" fmla="*/ 456 w 456"/>
                <a:gd name="T5" fmla="*/ 430 h 456"/>
                <a:gd name="T6" fmla="*/ 429 w 456"/>
                <a:gd name="T7" fmla="*/ 456 h 456"/>
                <a:gd name="T8" fmla="*/ 0 w 456"/>
                <a:gd name="T9" fmla="*/ 27 h 456"/>
                <a:gd name="T10" fmla="*/ 26 w 456"/>
                <a:gd name="T11" fmla="*/ 0 h 456"/>
                <a:gd name="T12" fmla="*/ 26 w 456"/>
                <a:gd name="T1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456">
                  <a:moveTo>
                    <a:pt x="26" y="0"/>
                  </a:moveTo>
                  <a:lnTo>
                    <a:pt x="26" y="0"/>
                  </a:lnTo>
                  <a:lnTo>
                    <a:pt x="456" y="430"/>
                  </a:lnTo>
                  <a:lnTo>
                    <a:pt x="429" y="456"/>
                  </a:lnTo>
                  <a:lnTo>
                    <a:pt x="0" y="27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Suorakulmio 13">
            <a:extLst>
              <a:ext uri="{FF2B5EF4-FFF2-40B4-BE49-F238E27FC236}">
                <a16:creationId xmlns:a16="http://schemas.microsoft.com/office/drawing/2014/main" id="{BC1AF903-A796-4ABA-9BD8-C8C38B685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8343" y="3470031"/>
            <a:ext cx="4329869" cy="7617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5" name="Group 44">
            <a:extLst>
              <a:ext uri="{FF2B5EF4-FFF2-40B4-BE49-F238E27FC236}">
                <a16:creationId xmlns:a16="http://schemas.microsoft.com/office/drawing/2014/main" id="{DE0105F4-74BB-4A6C-AB02-FC2057057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2755507" y="2953949"/>
            <a:ext cx="451575" cy="508546"/>
            <a:chOff x="553982" y="3460581"/>
            <a:chExt cx="798457" cy="899190"/>
          </a:xfrm>
        </p:grpSpPr>
        <p:grpSp>
          <p:nvGrpSpPr>
            <p:cNvPr id="16" name="Group 43">
              <a:extLst>
                <a:ext uri="{FF2B5EF4-FFF2-40B4-BE49-F238E27FC236}">
                  <a16:creationId xmlns:a16="http://schemas.microsoft.com/office/drawing/2014/main" id="{4BEC808B-3101-430B-8CBB-B27D986865CB}"/>
                </a:ext>
              </a:extLst>
            </p:cNvPr>
            <p:cNvGrpSpPr/>
            <p:nvPr/>
          </p:nvGrpSpPr>
          <p:grpSpPr>
            <a:xfrm>
              <a:off x="553982" y="3460581"/>
              <a:ext cx="418508" cy="730020"/>
              <a:chOff x="720314" y="2886635"/>
              <a:chExt cx="705937" cy="1231395"/>
            </a:xfrm>
          </p:grpSpPr>
          <p:sp>
            <p:nvSpPr>
              <p:cNvPr id="20" name="Freeform 363">
                <a:extLst>
                  <a:ext uri="{FF2B5EF4-FFF2-40B4-BE49-F238E27FC236}">
                    <a16:creationId xmlns:a16="http://schemas.microsoft.com/office/drawing/2014/main" id="{95453F43-7E07-4E4D-8D60-772E3DAC6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314" y="2886635"/>
                <a:ext cx="272749" cy="1002751"/>
              </a:xfrm>
              <a:custGeom>
                <a:avLst/>
                <a:gdLst>
                  <a:gd name="T0" fmla="*/ 88900 w 68"/>
                  <a:gd name="T1" fmla="*/ 149225 h 250"/>
                  <a:gd name="T2" fmla="*/ 107950 w 68"/>
                  <a:gd name="T3" fmla="*/ 85725 h 250"/>
                  <a:gd name="T4" fmla="*/ 85725 w 68"/>
                  <a:gd name="T5" fmla="*/ 117475 h 250"/>
                  <a:gd name="T6" fmla="*/ 60325 w 68"/>
                  <a:gd name="T7" fmla="*/ 111125 h 250"/>
                  <a:gd name="T8" fmla="*/ 82550 w 68"/>
                  <a:gd name="T9" fmla="*/ 107950 h 250"/>
                  <a:gd name="T10" fmla="*/ 101600 w 68"/>
                  <a:gd name="T11" fmla="*/ 73025 h 250"/>
                  <a:gd name="T12" fmla="*/ 98425 w 68"/>
                  <a:gd name="T13" fmla="*/ 57150 h 250"/>
                  <a:gd name="T14" fmla="*/ 60325 w 68"/>
                  <a:gd name="T15" fmla="*/ 82550 h 250"/>
                  <a:gd name="T16" fmla="*/ 69850 w 68"/>
                  <a:gd name="T17" fmla="*/ 66675 h 250"/>
                  <a:gd name="T18" fmla="*/ 63500 w 68"/>
                  <a:gd name="T19" fmla="*/ 19050 h 250"/>
                  <a:gd name="T20" fmla="*/ 41275 w 68"/>
                  <a:gd name="T21" fmla="*/ 38100 h 250"/>
                  <a:gd name="T22" fmla="*/ 41275 w 68"/>
                  <a:gd name="T23" fmla="*/ 73025 h 250"/>
                  <a:gd name="T24" fmla="*/ 47625 w 68"/>
                  <a:gd name="T25" fmla="*/ 104775 h 250"/>
                  <a:gd name="T26" fmla="*/ 6350 w 68"/>
                  <a:gd name="T27" fmla="*/ 66675 h 250"/>
                  <a:gd name="T28" fmla="*/ 12700 w 68"/>
                  <a:gd name="T29" fmla="*/ 104775 h 250"/>
                  <a:gd name="T30" fmla="*/ 31750 w 68"/>
                  <a:gd name="T31" fmla="*/ 130175 h 250"/>
                  <a:gd name="T32" fmla="*/ 47625 w 68"/>
                  <a:gd name="T33" fmla="*/ 155575 h 250"/>
                  <a:gd name="T34" fmla="*/ 9525 w 68"/>
                  <a:gd name="T35" fmla="*/ 123825 h 250"/>
                  <a:gd name="T36" fmla="*/ 6350 w 68"/>
                  <a:gd name="T37" fmla="*/ 139700 h 250"/>
                  <a:gd name="T38" fmla="*/ 25400 w 68"/>
                  <a:gd name="T39" fmla="*/ 174625 h 250"/>
                  <a:gd name="T40" fmla="*/ 47625 w 68"/>
                  <a:gd name="T41" fmla="*/ 177800 h 250"/>
                  <a:gd name="T42" fmla="*/ 25400 w 68"/>
                  <a:gd name="T43" fmla="*/ 184150 h 250"/>
                  <a:gd name="T44" fmla="*/ 0 w 68"/>
                  <a:gd name="T45" fmla="*/ 155575 h 250"/>
                  <a:gd name="T46" fmla="*/ 19050 w 68"/>
                  <a:gd name="T47" fmla="*/ 219075 h 250"/>
                  <a:gd name="T48" fmla="*/ 41275 w 68"/>
                  <a:gd name="T49" fmla="*/ 228600 h 250"/>
                  <a:gd name="T50" fmla="*/ 38100 w 68"/>
                  <a:gd name="T51" fmla="*/ 244475 h 250"/>
                  <a:gd name="T52" fmla="*/ 0 w 68"/>
                  <a:gd name="T53" fmla="*/ 203200 h 250"/>
                  <a:gd name="T54" fmla="*/ 19050 w 68"/>
                  <a:gd name="T55" fmla="*/ 266700 h 250"/>
                  <a:gd name="T56" fmla="*/ 31750 w 68"/>
                  <a:gd name="T57" fmla="*/ 276225 h 250"/>
                  <a:gd name="T58" fmla="*/ 47625 w 68"/>
                  <a:gd name="T59" fmla="*/ 301625 h 250"/>
                  <a:gd name="T60" fmla="*/ 6350 w 68"/>
                  <a:gd name="T61" fmla="*/ 263525 h 250"/>
                  <a:gd name="T62" fmla="*/ 12700 w 68"/>
                  <a:gd name="T63" fmla="*/ 301625 h 250"/>
                  <a:gd name="T64" fmla="*/ 31750 w 68"/>
                  <a:gd name="T65" fmla="*/ 327025 h 250"/>
                  <a:gd name="T66" fmla="*/ 47625 w 68"/>
                  <a:gd name="T67" fmla="*/ 396875 h 250"/>
                  <a:gd name="T68" fmla="*/ 69850 w 68"/>
                  <a:gd name="T69" fmla="*/ 311150 h 250"/>
                  <a:gd name="T70" fmla="*/ 88900 w 68"/>
                  <a:gd name="T71" fmla="*/ 298450 h 250"/>
                  <a:gd name="T72" fmla="*/ 107950 w 68"/>
                  <a:gd name="T73" fmla="*/ 234950 h 250"/>
                  <a:gd name="T74" fmla="*/ 85725 w 68"/>
                  <a:gd name="T75" fmla="*/ 263525 h 250"/>
                  <a:gd name="T76" fmla="*/ 60325 w 68"/>
                  <a:gd name="T77" fmla="*/ 257175 h 250"/>
                  <a:gd name="T78" fmla="*/ 82550 w 68"/>
                  <a:gd name="T79" fmla="*/ 254000 h 250"/>
                  <a:gd name="T80" fmla="*/ 101600 w 68"/>
                  <a:gd name="T81" fmla="*/ 219075 h 250"/>
                  <a:gd name="T82" fmla="*/ 98425 w 68"/>
                  <a:gd name="T83" fmla="*/ 203200 h 250"/>
                  <a:gd name="T84" fmla="*/ 60325 w 68"/>
                  <a:gd name="T85" fmla="*/ 209550 h 250"/>
                  <a:gd name="T86" fmla="*/ 76200 w 68"/>
                  <a:gd name="T87" fmla="*/ 209550 h 250"/>
                  <a:gd name="T88" fmla="*/ 95250 w 68"/>
                  <a:gd name="T89" fmla="*/ 187325 h 250"/>
                  <a:gd name="T90" fmla="*/ 104775 w 68"/>
                  <a:gd name="T91" fmla="*/ 146050 h 250"/>
                  <a:gd name="T92" fmla="*/ 60325 w 68"/>
                  <a:gd name="T93" fmla="*/ 187325 h 250"/>
                  <a:gd name="T94" fmla="*/ 76200 w 68"/>
                  <a:gd name="T95" fmla="*/ 161925 h 25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8" h="250">
                    <a:moveTo>
                      <a:pt x="48" y="102"/>
                    </a:moveTo>
                    <a:lnTo>
                      <a:pt x="48" y="102"/>
                    </a:lnTo>
                    <a:lnTo>
                      <a:pt x="52" y="98"/>
                    </a:lnTo>
                    <a:lnTo>
                      <a:pt x="56" y="94"/>
                    </a:lnTo>
                    <a:lnTo>
                      <a:pt x="60" y="86"/>
                    </a:lnTo>
                    <a:lnTo>
                      <a:pt x="64" y="76"/>
                    </a:lnTo>
                    <a:lnTo>
                      <a:pt x="68" y="54"/>
                    </a:lnTo>
                    <a:lnTo>
                      <a:pt x="66" y="62"/>
                    </a:lnTo>
                    <a:lnTo>
                      <a:pt x="62" y="66"/>
                    </a:lnTo>
                    <a:lnTo>
                      <a:pt x="54" y="74"/>
                    </a:lnTo>
                    <a:lnTo>
                      <a:pt x="46" y="80"/>
                    </a:lnTo>
                    <a:lnTo>
                      <a:pt x="38" y="86"/>
                    </a:lnTo>
                    <a:lnTo>
                      <a:pt x="38" y="70"/>
                    </a:lnTo>
                    <a:lnTo>
                      <a:pt x="44" y="72"/>
                    </a:lnTo>
                    <a:lnTo>
                      <a:pt x="48" y="70"/>
                    </a:lnTo>
                    <a:lnTo>
                      <a:pt x="52" y="68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6"/>
                    </a:lnTo>
                    <a:lnTo>
                      <a:pt x="68" y="24"/>
                    </a:lnTo>
                    <a:lnTo>
                      <a:pt x="66" y="30"/>
                    </a:lnTo>
                    <a:lnTo>
                      <a:pt x="62" y="36"/>
                    </a:lnTo>
                    <a:lnTo>
                      <a:pt x="54" y="42"/>
                    </a:lnTo>
                    <a:lnTo>
                      <a:pt x="46" y="48"/>
                    </a:lnTo>
                    <a:lnTo>
                      <a:pt x="38" y="56"/>
                    </a:lnTo>
                    <a:lnTo>
                      <a:pt x="38" y="52"/>
                    </a:lnTo>
                    <a:lnTo>
                      <a:pt x="40" y="50"/>
                    </a:lnTo>
                    <a:lnTo>
                      <a:pt x="44" y="46"/>
                    </a:lnTo>
                    <a:lnTo>
                      <a:pt x="44" y="42"/>
                    </a:lnTo>
                    <a:lnTo>
                      <a:pt x="46" y="36"/>
                    </a:lnTo>
                    <a:lnTo>
                      <a:pt x="44" y="24"/>
                    </a:lnTo>
                    <a:lnTo>
                      <a:pt x="40" y="12"/>
                    </a:lnTo>
                    <a:lnTo>
                      <a:pt x="34" y="0"/>
                    </a:lnTo>
                    <a:lnTo>
                      <a:pt x="30" y="12"/>
                    </a:lnTo>
                    <a:lnTo>
                      <a:pt x="26" y="24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26" y="46"/>
                    </a:lnTo>
                    <a:lnTo>
                      <a:pt x="28" y="50"/>
                    </a:lnTo>
                    <a:lnTo>
                      <a:pt x="30" y="52"/>
                    </a:lnTo>
                    <a:lnTo>
                      <a:pt x="30" y="66"/>
                    </a:lnTo>
                    <a:lnTo>
                      <a:pt x="24" y="60"/>
                    </a:lnTo>
                    <a:lnTo>
                      <a:pt x="16" y="54"/>
                    </a:lnTo>
                    <a:lnTo>
                      <a:pt x="6" y="46"/>
                    </a:lnTo>
                    <a:lnTo>
                      <a:pt x="4" y="42"/>
                    </a:lnTo>
                    <a:lnTo>
                      <a:pt x="0" y="36"/>
                    </a:lnTo>
                    <a:lnTo>
                      <a:pt x="4" y="58"/>
                    </a:lnTo>
                    <a:lnTo>
                      <a:pt x="8" y="66"/>
                    </a:lnTo>
                    <a:lnTo>
                      <a:pt x="12" y="76"/>
                    </a:lnTo>
                    <a:lnTo>
                      <a:pt x="16" y="80"/>
                    </a:lnTo>
                    <a:lnTo>
                      <a:pt x="20" y="82"/>
                    </a:lnTo>
                    <a:lnTo>
                      <a:pt x="26" y="82"/>
                    </a:lnTo>
                    <a:lnTo>
                      <a:pt x="30" y="80"/>
                    </a:lnTo>
                    <a:lnTo>
                      <a:pt x="30" y="98"/>
                    </a:lnTo>
                    <a:lnTo>
                      <a:pt x="24" y="92"/>
                    </a:lnTo>
                    <a:lnTo>
                      <a:pt x="16" y="86"/>
                    </a:lnTo>
                    <a:lnTo>
                      <a:pt x="6" y="78"/>
                    </a:lnTo>
                    <a:lnTo>
                      <a:pt x="4" y="72"/>
                    </a:lnTo>
                    <a:lnTo>
                      <a:pt x="0" y="66"/>
                    </a:lnTo>
                    <a:lnTo>
                      <a:pt x="4" y="88"/>
                    </a:lnTo>
                    <a:lnTo>
                      <a:pt x="8" y="98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2"/>
                    </a:lnTo>
                    <a:lnTo>
                      <a:pt x="26" y="114"/>
                    </a:lnTo>
                    <a:lnTo>
                      <a:pt x="30" y="112"/>
                    </a:lnTo>
                    <a:lnTo>
                      <a:pt x="30" y="128"/>
                    </a:lnTo>
                    <a:lnTo>
                      <a:pt x="24" y="122"/>
                    </a:lnTo>
                    <a:lnTo>
                      <a:pt x="16" y="116"/>
                    </a:lnTo>
                    <a:lnTo>
                      <a:pt x="6" y="108"/>
                    </a:lnTo>
                    <a:lnTo>
                      <a:pt x="4" y="104"/>
                    </a:lnTo>
                    <a:lnTo>
                      <a:pt x="0" y="98"/>
                    </a:lnTo>
                    <a:lnTo>
                      <a:pt x="4" y="120"/>
                    </a:lnTo>
                    <a:lnTo>
                      <a:pt x="8" y="128"/>
                    </a:lnTo>
                    <a:lnTo>
                      <a:pt x="12" y="138"/>
                    </a:lnTo>
                    <a:lnTo>
                      <a:pt x="16" y="142"/>
                    </a:lnTo>
                    <a:lnTo>
                      <a:pt x="20" y="144"/>
                    </a:lnTo>
                    <a:lnTo>
                      <a:pt x="26" y="144"/>
                    </a:lnTo>
                    <a:lnTo>
                      <a:pt x="30" y="142"/>
                    </a:lnTo>
                    <a:lnTo>
                      <a:pt x="30" y="160"/>
                    </a:lnTo>
                    <a:lnTo>
                      <a:pt x="24" y="154"/>
                    </a:lnTo>
                    <a:lnTo>
                      <a:pt x="16" y="148"/>
                    </a:lnTo>
                    <a:lnTo>
                      <a:pt x="6" y="140"/>
                    </a:lnTo>
                    <a:lnTo>
                      <a:pt x="4" y="134"/>
                    </a:lnTo>
                    <a:lnTo>
                      <a:pt x="0" y="128"/>
                    </a:lnTo>
                    <a:lnTo>
                      <a:pt x="4" y="150"/>
                    </a:lnTo>
                    <a:lnTo>
                      <a:pt x="8" y="160"/>
                    </a:lnTo>
                    <a:lnTo>
                      <a:pt x="12" y="168"/>
                    </a:lnTo>
                    <a:lnTo>
                      <a:pt x="16" y="172"/>
                    </a:lnTo>
                    <a:lnTo>
                      <a:pt x="20" y="174"/>
                    </a:lnTo>
                    <a:lnTo>
                      <a:pt x="26" y="176"/>
                    </a:lnTo>
                    <a:lnTo>
                      <a:pt x="30" y="174"/>
                    </a:lnTo>
                    <a:lnTo>
                      <a:pt x="30" y="190"/>
                    </a:lnTo>
                    <a:lnTo>
                      <a:pt x="24" y="184"/>
                    </a:lnTo>
                    <a:lnTo>
                      <a:pt x="16" y="178"/>
                    </a:lnTo>
                    <a:lnTo>
                      <a:pt x="6" y="170"/>
                    </a:lnTo>
                    <a:lnTo>
                      <a:pt x="4" y="166"/>
                    </a:lnTo>
                    <a:lnTo>
                      <a:pt x="0" y="160"/>
                    </a:lnTo>
                    <a:lnTo>
                      <a:pt x="4" y="182"/>
                    </a:lnTo>
                    <a:lnTo>
                      <a:pt x="8" y="190"/>
                    </a:lnTo>
                    <a:lnTo>
                      <a:pt x="12" y="200"/>
                    </a:lnTo>
                    <a:lnTo>
                      <a:pt x="16" y="204"/>
                    </a:lnTo>
                    <a:lnTo>
                      <a:pt x="20" y="206"/>
                    </a:lnTo>
                    <a:lnTo>
                      <a:pt x="26" y="206"/>
                    </a:lnTo>
                    <a:lnTo>
                      <a:pt x="30" y="204"/>
                    </a:lnTo>
                    <a:lnTo>
                      <a:pt x="30" y="250"/>
                    </a:lnTo>
                    <a:lnTo>
                      <a:pt x="38" y="250"/>
                    </a:lnTo>
                    <a:lnTo>
                      <a:pt x="38" y="194"/>
                    </a:lnTo>
                    <a:lnTo>
                      <a:pt x="44" y="196"/>
                    </a:lnTo>
                    <a:lnTo>
                      <a:pt x="48" y="194"/>
                    </a:lnTo>
                    <a:lnTo>
                      <a:pt x="52" y="192"/>
                    </a:lnTo>
                    <a:lnTo>
                      <a:pt x="56" y="188"/>
                    </a:lnTo>
                    <a:lnTo>
                      <a:pt x="60" y="180"/>
                    </a:lnTo>
                    <a:lnTo>
                      <a:pt x="64" y="170"/>
                    </a:lnTo>
                    <a:lnTo>
                      <a:pt x="68" y="148"/>
                    </a:lnTo>
                    <a:lnTo>
                      <a:pt x="66" y="154"/>
                    </a:lnTo>
                    <a:lnTo>
                      <a:pt x="62" y="160"/>
                    </a:lnTo>
                    <a:lnTo>
                      <a:pt x="54" y="166"/>
                    </a:lnTo>
                    <a:lnTo>
                      <a:pt x="46" y="172"/>
                    </a:lnTo>
                    <a:lnTo>
                      <a:pt x="38" y="180"/>
                    </a:lnTo>
                    <a:lnTo>
                      <a:pt x="38" y="162"/>
                    </a:lnTo>
                    <a:lnTo>
                      <a:pt x="44" y="164"/>
                    </a:lnTo>
                    <a:lnTo>
                      <a:pt x="48" y="164"/>
                    </a:lnTo>
                    <a:lnTo>
                      <a:pt x="52" y="160"/>
                    </a:lnTo>
                    <a:lnTo>
                      <a:pt x="56" y="156"/>
                    </a:lnTo>
                    <a:lnTo>
                      <a:pt x="60" y="148"/>
                    </a:lnTo>
                    <a:lnTo>
                      <a:pt x="64" y="138"/>
                    </a:lnTo>
                    <a:lnTo>
                      <a:pt x="68" y="116"/>
                    </a:lnTo>
                    <a:lnTo>
                      <a:pt x="66" y="124"/>
                    </a:lnTo>
                    <a:lnTo>
                      <a:pt x="62" y="128"/>
                    </a:lnTo>
                    <a:lnTo>
                      <a:pt x="54" y="136"/>
                    </a:lnTo>
                    <a:lnTo>
                      <a:pt x="46" y="142"/>
                    </a:lnTo>
                    <a:lnTo>
                      <a:pt x="38" y="148"/>
                    </a:lnTo>
                    <a:lnTo>
                      <a:pt x="38" y="132"/>
                    </a:lnTo>
                    <a:lnTo>
                      <a:pt x="44" y="134"/>
                    </a:lnTo>
                    <a:lnTo>
                      <a:pt x="48" y="132"/>
                    </a:lnTo>
                    <a:lnTo>
                      <a:pt x="52" y="130"/>
                    </a:lnTo>
                    <a:lnTo>
                      <a:pt x="56" y="126"/>
                    </a:lnTo>
                    <a:lnTo>
                      <a:pt x="60" y="118"/>
                    </a:lnTo>
                    <a:lnTo>
                      <a:pt x="64" y="108"/>
                    </a:lnTo>
                    <a:lnTo>
                      <a:pt x="68" y="86"/>
                    </a:lnTo>
                    <a:lnTo>
                      <a:pt x="66" y="92"/>
                    </a:lnTo>
                    <a:lnTo>
                      <a:pt x="62" y="98"/>
                    </a:lnTo>
                    <a:lnTo>
                      <a:pt x="54" y="104"/>
                    </a:lnTo>
                    <a:lnTo>
                      <a:pt x="46" y="110"/>
                    </a:lnTo>
                    <a:lnTo>
                      <a:pt x="38" y="118"/>
                    </a:lnTo>
                    <a:lnTo>
                      <a:pt x="38" y="100"/>
                    </a:lnTo>
                    <a:lnTo>
                      <a:pt x="44" y="102"/>
                    </a:lnTo>
                    <a:lnTo>
                      <a:pt x="48" y="10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endParaRPr lang="fi-FI" sz="1400"/>
              </a:p>
            </p:txBody>
          </p:sp>
          <p:sp>
            <p:nvSpPr>
              <p:cNvPr id="21" name="Freeform 364">
                <a:extLst>
                  <a:ext uri="{FF2B5EF4-FFF2-40B4-BE49-F238E27FC236}">
                    <a16:creationId xmlns:a16="http://schemas.microsoft.com/office/drawing/2014/main" id="{EACC30E5-2BF8-49B9-AD94-EC44E81DD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314" y="2886636"/>
                <a:ext cx="272749" cy="1215033"/>
              </a:xfrm>
              <a:custGeom>
                <a:avLst/>
                <a:gdLst>
                  <a:gd name="T0" fmla="*/ 88900 w 68"/>
                  <a:gd name="T1" fmla="*/ 149225 h 250"/>
                  <a:gd name="T2" fmla="*/ 107950 w 68"/>
                  <a:gd name="T3" fmla="*/ 85725 h 250"/>
                  <a:gd name="T4" fmla="*/ 85725 w 68"/>
                  <a:gd name="T5" fmla="*/ 117475 h 250"/>
                  <a:gd name="T6" fmla="*/ 60325 w 68"/>
                  <a:gd name="T7" fmla="*/ 111125 h 250"/>
                  <a:gd name="T8" fmla="*/ 82550 w 68"/>
                  <a:gd name="T9" fmla="*/ 107950 h 250"/>
                  <a:gd name="T10" fmla="*/ 101600 w 68"/>
                  <a:gd name="T11" fmla="*/ 73025 h 250"/>
                  <a:gd name="T12" fmla="*/ 98425 w 68"/>
                  <a:gd name="T13" fmla="*/ 57150 h 250"/>
                  <a:gd name="T14" fmla="*/ 60325 w 68"/>
                  <a:gd name="T15" fmla="*/ 82550 h 250"/>
                  <a:gd name="T16" fmla="*/ 69850 w 68"/>
                  <a:gd name="T17" fmla="*/ 66675 h 250"/>
                  <a:gd name="T18" fmla="*/ 63500 w 68"/>
                  <a:gd name="T19" fmla="*/ 19050 h 250"/>
                  <a:gd name="T20" fmla="*/ 41275 w 68"/>
                  <a:gd name="T21" fmla="*/ 38100 h 250"/>
                  <a:gd name="T22" fmla="*/ 41275 w 68"/>
                  <a:gd name="T23" fmla="*/ 73025 h 250"/>
                  <a:gd name="T24" fmla="*/ 47625 w 68"/>
                  <a:gd name="T25" fmla="*/ 104775 h 250"/>
                  <a:gd name="T26" fmla="*/ 6350 w 68"/>
                  <a:gd name="T27" fmla="*/ 66675 h 250"/>
                  <a:gd name="T28" fmla="*/ 12700 w 68"/>
                  <a:gd name="T29" fmla="*/ 104775 h 250"/>
                  <a:gd name="T30" fmla="*/ 31750 w 68"/>
                  <a:gd name="T31" fmla="*/ 130175 h 250"/>
                  <a:gd name="T32" fmla="*/ 47625 w 68"/>
                  <a:gd name="T33" fmla="*/ 155575 h 250"/>
                  <a:gd name="T34" fmla="*/ 9525 w 68"/>
                  <a:gd name="T35" fmla="*/ 123825 h 250"/>
                  <a:gd name="T36" fmla="*/ 6350 w 68"/>
                  <a:gd name="T37" fmla="*/ 139700 h 250"/>
                  <a:gd name="T38" fmla="*/ 25400 w 68"/>
                  <a:gd name="T39" fmla="*/ 174625 h 250"/>
                  <a:gd name="T40" fmla="*/ 47625 w 68"/>
                  <a:gd name="T41" fmla="*/ 177800 h 250"/>
                  <a:gd name="T42" fmla="*/ 25400 w 68"/>
                  <a:gd name="T43" fmla="*/ 184150 h 250"/>
                  <a:gd name="T44" fmla="*/ 0 w 68"/>
                  <a:gd name="T45" fmla="*/ 155575 h 250"/>
                  <a:gd name="T46" fmla="*/ 19050 w 68"/>
                  <a:gd name="T47" fmla="*/ 219075 h 250"/>
                  <a:gd name="T48" fmla="*/ 41275 w 68"/>
                  <a:gd name="T49" fmla="*/ 228600 h 250"/>
                  <a:gd name="T50" fmla="*/ 38100 w 68"/>
                  <a:gd name="T51" fmla="*/ 244475 h 250"/>
                  <a:gd name="T52" fmla="*/ 0 w 68"/>
                  <a:gd name="T53" fmla="*/ 203200 h 250"/>
                  <a:gd name="T54" fmla="*/ 19050 w 68"/>
                  <a:gd name="T55" fmla="*/ 266700 h 250"/>
                  <a:gd name="T56" fmla="*/ 31750 w 68"/>
                  <a:gd name="T57" fmla="*/ 276225 h 250"/>
                  <a:gd name="T58" fmla="*/ 47625 w 68"/>
                  <a:gd name="T59" fmla="*/ 301625 h 250"/>
                  <a:gd name="T60" fmla="*/ 6350 w 68"/>
                  <a:gd name="T61" fmla="*/ 263525 h 250"/>
                  <a:gd name="T62" fmla="*/ 12700 w 68"/>
                  <a:gd name="T63" fmla="*/ 301625 h 250"/>
                  <a:gd name="T64" fmla="*/ 31750 w 68"/>
                  <a:gd name="T65" fmla="*/ 327025 h 250"/>
                  <a:gd name="T66" fmla="*/ 47625 w 68"/>
                  <a:gd name="T67" fmla="*/ 396875 h 250"/>
                  <a:gd name="T68" fmla="*/ 69850 w 68"/>
                  <a:gd name="T69" fmla="*/ 311150 h 250"/>
                  <a:gd name="T70" fmla="*/ 88900 w 68"/>
                  <a:gd name="T71" fmla="*/ 298450 h 250"/>
                  <a:gd name="T72" fmla="*/ 107950 w 68"/>
                  <a:gd name="T73" fmla="*/ 234950 h 250"/>
                  <a:gd name="T74" fmla="*/ 85725 w 68"/>
                  <a:gd name="T75" fmla="*/ 263525 h 250"/>
                  <a:gd name="T76" fmla="*/ 60325 w 68"/>
                  <a:gd name="T77" fmla="*/ 257175 h 250"/>
                  <a:gd name="T78" fmla="*/ 82550 w 68"/>
                  <a:gd name="T79" fmla="*/ 254000 h 250"/>
                  <a:gd name="T80" fmla="*/ 101600 w 68"/>
                  <a:gd name="T81" fmla="*/ 219075 h 250"/>
                  <a:gd name="T82" fmla="*/ 98425 w 68"/>
                  <a:gd name="T83" fmla="*/ 203200 h 250"/>
                  <a:gd name="T84" fmla="*/ 60325 w 68"/>
                  <a:gd name="T85" fmla="*/ 209550 h 250"/>
                  <a:gd name="T86" fmla="*/ 76200 w 68"/>
                  <a:gd name="T87" fmla="*/ 209550 h 250"/>
                  <a:gd name="T88" fmla="*/ 95250 w 68"/>
                  <a:gd name="T89" fmla="*/ 187325 h 250"/>
                  <a:gd name="T90" fmla="*/ 104775 w 68"/>
                  <a:gd name="T91" fmla="*/ 146050 h 250"/>
                  <a:gd name="T92" fmla="*/ 60325 w 68"/>
                  <a:gd name="T93" fmla="*/ 187325 h 250"/>
                  <a:gd name="T94" fmla="*/ 76200 w 68"/>
                  <a:gd name="T95" fmla="*/ 161925 h 25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connsiteX0" fmla="*/ 7059 w 10000"/>
                  <a:gd name="connsiteY0" fmla="*/ 4080 h 12084"/>
                  <a:gd name="connsiteX1" fmla="*/ 7059 w 10000"/>
                  <a:gd name="connsiteY1" fmla="*/ 4080 h 12084"/>
                  <a:gd name="connsiteX2" fmla="*/ 7647 w 10000"/>
                  <a:gd name="connsiteY2" fmla="*/ 3920 h 12084"/>
                  <a:gd name="connsiteX3" fmla="*/ 8235 w 10000"/>
                  <a:gd name="connsiteY3" fmla="*/ 3760 h 12084"/>
                  <a:gd name="connsiteX4" fmla="*/ 8824 w 10000"/>
                  <a:gd name="connsiteY4" fmla="*/ 3440 h 12084"/>
                  <a:gd name="connsiteX5" fmla="*/ 9412 w 10000"/>
                  <a:gd name="connsiteY5" fmla="*/ 3040 h 12084"/>
                  <a:gd name="connsiteX6" fmla="*/ 10000 w 10000"/>
                  <a:gd name="connsiteY6" fmla="*/ 2160 h 12084"/>
                  <a:gd name="connsiteX7" fmla="*/ 9706 w 10000"/>
                  <a:gd name="connsiteY7" fmla="*/ 2480 h 12084"/>
                  <a:gd name="connsiteX8" fmla="*/ 9118 w 10000"/>
                  <a:gd name="connsiteY8" fmla="*/ 2640 h 12084"/>
                  <a:gd name="connsiteX9" fmla="*/ 7941 w 10000"/>
                  <a:gd name="connsiteY9" fmla="*/ 2960 h 12084"/>
                  <a:gd name="connsiteX10" fmla="*/ 6765 w 10000"/>
                  <a:gd name="connsiteY10" fmla="*/ 3200 h 12084"/>
                  <a:gd name="connsiteX11" fmla="*/ 5588 w 10000"/>
                  <a:gd name="connsiteY11" fmla="*/ 3440 h 12084"/>
                  <a:gd name="connsiteX12" fmla="*/ 5588 w 10000"/>
                  <a:gd name="connsiteY12" fmla="*/ 2800 h 12084"/>
                  <a:gd name="connsiteX13" fmla="*/ 6471 w 10000"/>
                  <a:gd name="connsiteY13" fmla="*/ 2880 h 12084"/>
                  <a:gd name="connsiteX14" fmla="*/ 7059 w 10000"/>
                  <a:gd name="connsiteY14" fmla="*/ 2800 h 12084"/>
                  <a:gd name="connsiteX15" fmla="*/ 7647 w 10000"/>
                  <a:gd name="connsiteY15" fmla="*/ 2720 h 12084"/>
                  <a:gd name="connsiteX16" fmla="*/ 8235 w 10000"/>
                  <a:gd name="connsiteY16" fmla="*/ 2560 h 12084"/>
                  <a:gd name="connsiteX17" fmla="*/ 8824 w 10000"/>
                  <a:gd name="connsiteY17" fmla="*/ 2240 h 12084"/>
                  <a:gd name="connsiteX18" fmla="*/ 9412 w 10000"/>
                  <a:gd name="connsiteY18" fmla="*/ 1840 h 12084"/>
                  <a:gd name="connsiteX19" fmla="*/ 10000 w 10000"/>
                  <a:gd name="connsiteY19" fmla="*/ 960 h 12084"/>
                  <a:gd name="connsiteX20" fmla="*/ 9706 w 10000"/>
                  <a:gd name="connsiteY20" fmla="*/ 1200 h 12084"/>
                  <a:gd name="connsiteX21" fmla="*/ 9118 w 10000"/>
                  <a:gd name="connsiteY21" fmla="*/ 1440 h 12084"/>
                  <a:gd name="connsiteX22" fmla="*/ 7941 w 10000"/>
                  <a:gd name="connsiteY22" fmla="*/ 1680 h 12084"/>
                  <a:gd name="connsiteX23" fmla="*/ 6765 w 10000"/>
                  <a:gd name="connsiteY23" fmla="*/ 1920 h 12084"/>
                  <a:gd name="connsiteX24" fmla="*/ 5588 w 10000"/>
                  <a:gd name="connsiteY24" fmla="*/ 2240 h 12084"/>
                  <a:gd name="connsiteX25" fmla="*/ 5588 w 10000"/>
                  <a:gd name="connsiteY25" fmla="*/ 2080 h 12084"/>
                  <a:gd name="connsiteX26" fmla="*/ 5882 w 10000"/>
                  <a:gd name="connsiteY26" fmla="*/ 2000 h 12084"/>
                  <a:gd name="connsiteX27" fmla="*/ 6471 w 10000"/>
                  <a:gd name="connsiteY27" fmla="*/ 1840 h 12084"/>
                  <a:gd name="connsiteX28" fmla="*/ 6471 w 10000"/>
                  <a:gd name="connsiteY28" fmla="*/ 1680 h 12084"/>
                  <a:gd name="connsiteX29" fmla="*/ 6765 w 10000"/>
                  <a:gd name="connsiteY29" fmla="*/ 1440 h 12084"/>
                  <a:gd name="connsiteX30" fmla="*/ 6471 w 10000"/>
                  <a:gd name="connsiteY30" fmla="*/ 960 h 12084"/>
                  <a:gd name="connsiteX31" fmla="*/ 5882 w 10000"/>
                  <a:gd name="connsiteY31" fmla="*/ 480 h 12084"/>
                  <a:gd name="connsiteX32" fmla="*/ 5000 w 10000"/>
                  <a:gd name="connsiteY32" fmla="*/ 0 h 12084"/>
                  <a:gd name="connsiteX33" fmla="*/ 4412 w 10000"/>
                  <a:gd name="connsiteY33" fmla="*/ 480 h 12084"/>
                  <a:gd name="connsiteX34" fmla="*/ 3824 w 10000"/>
                  <a:gd name="connsiteY34" fmla="*/ 960 h 12084"/>
                  <a:gd name="connsiteX35" fmla="*/ 3529 w 10000"/>
                  <a:gd name="connsiteY35" fmla="*/ 1440 h 12084"/>
                  <a:gd name="connsiteX36" fmla="*/ 3529 w 10000"/>
                  <a:gd name="connsiteY36" fmla="*/ 1680 h 12084"/>
                  <a:gd name="connsiteX37" fmla="*/ 3824 w 10000"/>
                  <a:gd name="connsiteY37" fmla="*/ 1840 h 12084"/>
                  <a:gd name="connsiteX38" fmla="*/ 4118 w 10000"/>
                  <a:gd name="connsiteY38" fmla="*/ 2000 h 12084"/>
                  <a:gd name="connsiteX39" fmla="*/ 4412 w 10000"/>
                  <a:gd name="connsiteY39" fmla="*/ 2080 h 12084"/>
                  <a:gd name="connsiteX40" fmla="*/ 4412 w 10000"/>
                  <a:gd name="connsiteY40" fmla="*/ 2640 h 12084"/>
                  <a:gd name="connsiteX41" fmla="*/ 3529 w 10000"/>
                  <a:gd name="connsiteY41" fmla="*/ 2400 h 12084"/>
                  <a:gd name="connsiteX42" fmla="*/ 2353 w 10000"/>
                  <a:gd name="connsiteY42" fmla="*/ 2160 h 12084"/>
                  <a:gd name="connsiteX43" fmla="*/ 882 w 10000"/>
                  <a:gd name="connsiteY43" fmla="*/ 1840 h 12084"/>
                  <a:gd name="connsiteX44" fmla="*/ 588 w 10000"/>
                  <a:gd name="connsiteY44" fmla="*/ 1680 h 12084"/>
                  <a:gd name="connsiteX45" fmla="*/ 0 w 10000"/>
                  <a:gd name="connsiteY45" fmla="*/ 1440 h 12084"/>
                  <a:gd name="connsiteX46" fmla="*/ 588 w 10000"/>
                  <a:gd name="connsiteY46" fmla="*/ 2320 h 12084"/>
                  <a:gd name="connsiteX47" fmla="*/ 1176 w 10000"/>
                  <a:gd name="connsiteY47" fmla="*/ 2640 h 12084"/>
                  <a:gd name="connsiteX48" fmla="*/ 1765 w 10000"/>
                  <a:gd name="connsiteY48" fmla="*/ 3040 h 12084"/>
                  <a:gd name="connsiteX49" fmla="*/ 2353 w 10000"/>
                  <a:gd name="connsiteY49" fmla="*/ 3200 h 12084"/>
                  <a:gd name="connsiteX50" fmla="*/ 2941 w 10000"/>
                  <a:gd name="connsiteY50" fmla="*/ 3280 h 12084"/>
                  <a:gd name="connsiteX51" fmla="*/ 3824 w 10000"/>
                  <a:gd name="connsiteY51" fmla="*/ 3280 h 12084"/>
                  <a:gd name="connsiteX52" fmla="*/ 4412 w 10000"/>
                  <a:gd name="connsiteY52" fmla="*/ 3200 h 12084"/>
                  <a:gd name="connsiteX53" fmla="*/ 4412 w 10000"/>
                  <a:gd name="connsiteY53" fmla="*/ 3920 h 12084"/>
                  <a:gd name="connsiteX54" fmla="*/ 3529 w 10000"/>
                  <a:gd name="connsiteY54" fmla="*/ 3680 h 12084"/>
                  <a:gd name="connsiteX55" fmla="*/ 2353 w 10000"/>
                  <a:gd name="connsiteY55" fmla="*/ 3440 h 12084"/>
                  <a:gd name="connsiteX56" fmla="*/ 882 w 10000"/>
                  <a:gd name="connsiteY56" fmla="*/ 3120 h 12084"/>
                  <a:gd name="connsiteX57" fmla="*/ 588 w 10000"/>
                  <a:gd name="connsiteY57" fmla="*/ 2880 h 12084"/>
                  <a:gd name="connsiteX58" fmla="*/ 0 w 10000"/>
                  <a:gd name="connsiteY58" fmla="*/ 2640 h 12084"/>
                  <a:gd name="connsiteX59" fmla="*/ 588 w 10000"/>
                  <a:gd name="connsiteY59" fmla="*/ 3520 h 12084"/>
                  <a:gd name="connsiteX60" fmla="*/ 1176 w 10000"/>
                  <a:gd name="connsiteY60" fmla="*/ 3920 h 12084"/>
                  <a:gd name="connsiteX61" fmla="*/ 1765 w 10000"/>
                  <a:gd name="connsiteY61" fmla="*/ 4240 h 12084"/>
                  <a:gd name="connsiteX62" fmla="*/ 2353 w 10000"/>
                  <a:gd name="connsiteY62" fmla="*/ 4400 h 12084"/>
                  <a:gd name="connsiteX63" fmla="*/ 2941 w 10000"/>
                  <a:gd name="connsiteY63" fmla="*/ 4480 h 12084"/>
                  <a:gd name="connsiteX64" fmla="*/ 3824 w 10000"/>
                  <a:gd name="connsiteY64" fmla="*/ 4560 h 12084"/>
                  <a:gd name="connsiteX65" fmla="*/ 4412 w 10000"/>
                  <a:gd name="connsiteY65" fmla="*/ 4480 h 12084"/>
                  <a:gd name="connsiteX66" fmla="*/ 4412 w 10000"/>
                  <a:gd name="connsiteY66" fmla="*/ 5120 h 12084"/>
                  <a:gd name="connsiteX67" fmla="*/ 3529 w 10000"/>
                  <a:gd name="connsiteY67" fmla="*/ 4880 h 12084"/>
                  <a:gd name="connsiteX68" fmla="*/ 2353 w 10000"/>
                  <a:gd name="connsiteY68" fmla="*/ 4640 h 12084"/>
                  <a:gd name="connsiteX69" fmla="*/ 882 w 10000"/>
                  <a:gd name="connsiteY69" fmla="*/ 4320 h 12084"/>
                  <a:gd name="connsiteX70" fmla="*/ 588 w 10000"/>
                  <a:gd name="connsiteY70" fmla="*/ 4160 h 12084"/>
                  <a:gd name="connsiteX71" fmla="*/ 0 w 10000"/>
                  <a:gd name="connsiteY71" fmla="*/ 3920 h 12084"/>
                  <a:gd name="connsiteX72" fmla="*/ 588 w 10000"/>
                  <a:gd name="connsiteY72" fmla="*/ 4800 h 12084"/>
                  <a:gd name="connsiteX73" fmla="*/ 1176 w 10000"/>
                  <a:gd name="connsiteY73" fmla="*/ 5120 h 12084"/>
                  <a:gd name="connsiteX74" fmla="*/ 1765 w 10000"/>
                  <a:gd name="connsiteY74" fmla="*/ 5520 h 12084"/>
                  <a:gd name="connsiteX75" fmla="*/ 2353 w 10000"/>
                  <a:gd name="connsiteY75" fmla="*/ 5680 h 12084"/>
                  <a:gd name="connsiteX76" fmla="*/ 2941 w 10000"/>
                  <a:gd name="connsiteY76" fmla="*/ 5760 h 12084"/>
                  <a:gd name="connsiteX77" fmla="*/ 3824 w 10000"/>
                  <a:gd name="connsiteY77" fmla="*/ 5760 h 12084"/>
                  <a:gd name="connsiteX78" fmla="*/ 4412 w 10000"/>
                  <a:gd name="connsiteY78" fmla="*/ 5680 h 12084"/>
                  <a:gd name="connsiteX79" fmla="*/ 4412 w 10000"/>
                  <a:gd name="connsiteY79" fmla="*/ 6400 h 12084"/>
                  <a:gd name="connsiteX80" fmla="*/ 3529 w 10000"/>
                  <a:gd name="connsiteY80" fmla="*/ 6160 h 12084"/>
                  <a:gd name="connsiteX81" fmla="*/ 2353 w 10000"/>
                  <a:gd name="connsiteY81" fmla="*/ 5920 h 12084"/>
                  <a:gd name="connsiteX82" fmla="*/ 882 w 10000"/>
                  <a:gd name="connsiteY82" fmla="*/ 5600 h 12084"/>
                  <a:gd name="connsiteX83" fmla="*/ 588 w 10000"/>
                  <a:gd name="connsiteY83" fmla="*/ 5360 h 12084"/>
                  <a:gd name="connsiteX84" fmla="*/ 0 w 10000"/>
                  <a:gd name="connsiteY84" fmla="*/ 5120 h 12084"/>
                  <a:gd name="connsiteX85" fmla="*/ 588 w 10000"/>
                  <a:gd name="connsiteY85" fmla="*/ 6000 h 12084"/>
                  <a:gd name="connsiteX86" fmla="*/ 1176 w 10000"/>
                  <a:gd name="connsiteY86" fmla="*/ 6400 h 12084"/>
                  <a:gd name="connsiteX87" fmla="*/ 1765 w 10000"/>
                  <a:gd name="connsiteY87" fmla="*/ 6720 h 12084"/>
                  <a:gd name="connsiteX88" fmla="*/ 2353 w 10000"/>
                  <a:gd name="connsiteY88" fmla="*/ 6880 h 12084"/>
                  <a:gd name="connsiteX89" fmla="*/ 2941 w 10000"/>
                  <a:gd name="connsiteY89" fmla="*/ 6960 h 12084"/>
                  <a:gd name="connsiteX90" fmla="*/ 3824 w 10000"/>
                  <a:gd name="connsiteY90" fmla="*/ 7040 h 12084"/>
                  <a:gd name="connsiteX91" fmla="*/ 4412 w 10000"/>
                  <a:gd name="connsiteY91" fmla="*/ 6960 h 12084"/>
                  <a:gd name="connsiteX92" fmla="*/ 4412 w 10000"/>
                  <a:gd name="connsiteY92" fmla="*/ 7600 h 12084"/>
                  <a:gd name="connsiteX93" fmla="*/ 3529 w 10000"/>
                  <a:gd name="connsiteY93" fmla="*/ 7360 h 12084"/>
                  <a:gd name="connsiteX94" fmla="*/ 2353 w 10000"/>
                  <a:gd name="connsiteY94" fmla="*/ 7120 h 12084"/>
                  <a:gd name="connsiteX95" fmla="*/ 882 w 10000"/>
                  <a:gd name="connsiteY95" fmla="*/ 6800 h 12084"/>
                  <a:gd name="connsiteX96" fmla="*/ 588 w 10000"/>
                  <a:gd name="connsiteY96" fmla="*/ 6640 h 12084"/>
                  <a:gd name="connsiteX97" fmla="*/ 0 w 10000"/>
                  <a:gd name="connsiteY97" fmla="*/ 6400 h 12084"/>
                  <a:gd name="connsiteX98" fmla="*/ 588 w 10000"/>
                  <a:gd name="connsiteY98" fmla="*/ 7280 h 12084"/>
                  <a:gd name="connsiteX99" fmla="*/ 1176 w 10000"/>
                  <a:gd name="connsiteY99" fmla="*/ 7600 h 12084"/>
                  <a:gd name="connsiteX100" fmla="*/ 1765 w 10000"/>
                  <a:gd name="connsiteY100" fmla="*/ 8000 h 12084"/>
                  <a:gd name="connsiteX101" fmla="*/ 2353 w 10000"/>
                  <a:gd name="connsiteY101" fmla="*/ 8160 h 12084"/>
                  <a:gd name="connsiteX102" fmla="*/ 2941 w 10000"/>
                  <a:gd name="connsiteY102" fmla="*/ 8240 h 12084"/>
                  <a:gd name="connsiteX103" fmla="*/ 3824 w 10000"/>
                  <a:gd name="connsiteY103" fmla="*/ 8240 h 12084"/>
                  <a:gd name="connsiteX104" fmla="*/ 4412 w 10000"/>
                  <a:gd name="connsiteY104" fmla="*/ 8160 h 12084"/>
                  <a:gd name="connsiteX105" fmla="*/ 4532 w 10000"/>
                  <a:gd name="connsiteY105" fmla="*/ 12084 h 12084"/>
                  <a:gd name="connsiteX106" fmla="*/ 5588 w 10000"/>
                  <a:gd name="connsiteY106" fmla="*/ 10000 h 12084"/>
                  <a:gd name="connsiteX107" fmla="*/ 5588 w 10000"/>
                  <a:gd name="connsiteY107" fmla="*/ 7760 h 12084"/>
                  <a:gd name="connsiteX108" fmla="*/ 6471 w 10000"/>
                  <a:gd name="connsiteY108" fmla="*/ 7840 h 12084"/>
                  <a:gd name="connsiteX109" fmla="*/ 7059 w 10000"/>
                  <a:gd name="connsiteY109" fmla="*/ 7760 h 12084"/>
                  <a:gd name="connsiteX110" fmla="*/ 7647 w 10000"/>
                  <a:gd name="connsiteY110" fmla="*/ 7680 h 12084"/>
                  <a:gd name="connsiteX111" fmla="*/ 8235 w 10000"/>
                  <a:gd name="connsiteY111" fmla="*/ 7520 h 12084"/>
                  <a:gd name="connsiteX112" fmla="*/ 8824 w 10000"/>
                  <a:gd name="connsiteY112" fmla="*/ 7200 h 12084"/>
                  <a:gd name="connsiteX113" fmla="*/ 9412 w 10000"/>
                  <a:gd name="connsiteY113" fmla="*/ 6800 h 12084"/>
                  <a:gd name="connsiteX114" fmla="*/ 10000 w 10000"/>
                  <a:gd name="connsiteY114" fmla="*/ 5920 h 12084"/>
                  <a:gd name="connsiteX115" fmla="*/ 9706 w 10000"/>
                  <a:gd name="connsiteY115" fmla="*/ 6160 h 12084"/>
                  <a:gd name="connsiteX116" fmla="*/ 9118 w 10000"/>
                  <a:gd name="connsiteY116" fmla="*/ 6400 h 12084"/>
                  <a:gd name="connsiteX117" fmla="*/ 7941 w 10000"/>
                  <a:gd name="connsiteY117" fmla="*/ 6640 h 12084"/>
                  <a:gd name="connsiteX118" fmla="*/ 6765 w 10000"/>
                  <a:gd name="connsiteY118" fmla="*/ 6880 h 12084"/>
                  <a:gd name="connsiteX119" fmla="*/ 5588 w 10000"/>
                  <a:gd name="connsiteY119" fmla="*/ 7200 h 12084"/>
                  <a:gd name="connsiteX120" fmla="*/ 5588 w 10000"/>
                  <a:gd name="connsiteY120" fmla="*/ 6480 h 12084"/>
                  <a:gd name="connsiteX121" fmla="*/ 6471 w 10000"/>
                  <a:gd name="connsiteY121" fmla="*/ 6560 h 12084"/>
                  <a:gd name="connsiteX122" fmla="*/ 7059 w 10000"/>
                  <a:gd name="connsiteY122" fmla="*/ 6560 h 12084"/>
                  <a:gd name="connsiteX123" fmla="*/ 7647 w 10000"/>
                  <a:gd name="connsiteY123" fmla="*/ 6400 h 12084"/>
                  <a:gd name="connsiteX124" fmla="*/ 8235 w 10000"/>
                  <a:gd name="connsiteY124" fmla="*/ 6240 h 12084"/>
                  <a:gd name="connsiteX125" fmla="*/ 8824 w 10000"/>
                  <a:gd name="connsiteY125" fmla="*/ 5920 h 12084"/>
                  <a:gd name="connsiteX126" fmla="*/ 9412 w 10000"/>
                  <a:gd name="connsiteY126" fmla="*/ 5520 h 12084"/>
                  <a:gd name="connsiteX127" fmla="*/ 10000 w 10000"/>
                  <a:gd name="connsiteY127" fmla="*/ 4640 h 12084"/>
                  <a:gd name="connsiteX128" fmla="*/ 9706 w 10000"/>
                  <a:gd name="connsiteY128" fmla="*/ 4960 h 12084"/>
                  <a:gd name="connsiteX129" fmla="*/ 9118 w 10000"/>
                  <a:gd name="connsiteY129" fmla="*/ 5120 h 12084"/>
                  <a:gd name="connsiteX130" fmla="*/ 7941 w 10000"/>
                  <a:gd name="connsiteY130" fmla="*/ 5440 h 12084"/>
                  <a:gd name="connsiteX131" fmla="*/ 6765 w 10000"/>
                  <a:gd name="connsiteY131" fmla="*/ 5680 h 12084"/>
                  <a:gd name="connsiteX132" fmla="*/ 5588 w 10000"/>
                  <a:gd name="connsiteY132" fmla="*/ 5920 h 12084"/>
                  <a:gd name="connsiteX133" fmla="*/ 5588 w 10000"/>
                  <a:gd name="connsiteY133" fmla="*/ 5280 h 12084"/>
                  <a:gd name="connsiteX134" fmla="*/ 6471 w 10000"/>
                  <a:gd name="connsiteY134" fmla="*/ 5360 h 12084"/>
                  <a:gd name="connsiteX135" fmla="*/ 7059 w 10000"/>
                  <a:gd name="connsiteY135" fmla="*/ 5280 h 12084"/>
                  <a:gd name="connsiteX136" fmla="*/ 7647 w 10000"/>
                  <a:gd name="connsiteY136" fmla="*/ 5200 h 12084"/>
                  <a:gd name="connsiteX137" fmla="*/ 8235 w 10000"/>
                  <a:gd name="connsiteY137" fmla="*/ 5040 h 12084"/>
                  <a:gd name="connsiteX138" fmla="*/ 8824 w 10000"/>
                  <a:gd name="connsiteY138" fmla="*/ 4720 h 12084"/>
                  <a:gd name="connsiteX139" fmla="*/ 9412 w 10000"/>
                  <a:gd name="connsiteY139" fmla="*/ 4320 h 12084"/>
                  <a:gd name="connsiteX140" fmla="*/ 10000 w 10000"/>
                  <a:gd name="connsiteY140" fmla="*/ 3440 h 12084"/>
                  <a:gd name="connsiteX141" fmla="*/ 9706 w 10000"/>
                  <a:gd name="connsiteY141" fmla="*/ 3680 h 12084"/>
                  <a:gd name="connsiteX142" fmla="*/ 9118 w 10000"/>
                  <a:gd name="connsiteY142" fmla="*/ 3920 h 12084"/>
                  <a:gd name="connsiteX143" fmla="*/ 7941 w 10000"/>
                  <a:gd name="connsiteY143" fmla="*/ 4160 h 12084"/>
                  <a:gd name="connsiteX144" fmla="*/ 6765 w 10000"/>
                  <a:gd name="connsiteY144" fmla="*/ 4400 h 12084"/>
                  <a:gd name="connsiteX145" fmla="*/ 5588 w 10000"/>
                  <a:gd name="connsiteY145" fmla="*/ 4720 h 12084"/>
                  <a:gd name="connsiteX146" fmla="*/ 5588 w 10000"/>
                  <a:gd name="connsiteY146" fmla="*/ 4000 h 12084"/>
                  <a:gd name="connsiteX147" fmla="*/ 6471 w 10000"/>
                  <a:gd name="connsiteY147" fmla="*/ 4080 h 12084"/>
                  <a:gd name="connsiteX148" fmla="*/ 7059 w 10000"/>
                  <a:gd name="connsiteY148" fmla="*/ 4080 h 12084"/>
                  <a:gd name="connsiteX0" fmla="*/ 7059 w 10000"/>
                  <a:gd name="connsiteY0" fmla="*/ 4080 h 12117"/>
                  <a:gd name="connsiteX1" fmla="*/ 7059 w 10000"/>
                  <a:gd name="connsiteY1" fmla="*/ 4080 h 12117"/>
                  <a:gd name="connsiteX2" fmla="*/ 7647 w 10000"/>
                  <a:gd name="connsiteY2" fmla="*/ 3920 h 12117"/>
                  <a:gd name="connsiteX3" fmla="*/ 8235 w 10000"/>
                  <a:gd name="connsiteY3" fmla="*/ 3760 h 12117"/>
                  <a:gd name="connsiteX4" fmla="*/ 8824 w 10000"/>
                  <a:gd name="connsiteY4" fmla="*/ 3440 h 12117"/>
                  <a:gd name="connsiteX5" fmla="*/ 9412 w 10000"/>
                  <a:gd name="connsiteY5" fmla="*/ 3040 h 12117"/>
                  <a:gd name="connsiteX6" fmla="*/ 10000 w 10000"/>
                  <a:gd name="connsiteY6" fmla="*/ 2160 h 12117"/>
                  <a:gd name="connsiteX7" fmla="*/ 9706 w 10000"/>
                  <a:gd name="connsiteY7" fmla="*/ 2480 h 12117"/>
                  <a:gd name="connsiteX8" fmla="*/ 9118 w 10000"/>
                  <a:gd name="connsiteY8" fmla="*/ 2640 h 12117"/>
                  <a:gd name="connsiteX9" fmla="*/ 7941 w 10000"/>
                  <a:gd name="connsiteY9" fmla="*/ 2960 h 12117"/>
                  <a:gd name="connsiteX10" fmla="*/ 6765 w 10000"/>
                  <a:gd name="connsiteY10" fmla="*/ 3200 h 12117"/>
                  <a:gd name="connsiteX11" fmla="*/ 5588 w 10000"/>
                  <a:gd name="connsiteY11" fmla="*/ 3440 h 12117"/>
                  <a:gd name="connsiteX12" fmla="*/ 5588 w 10000"/>
                  <a:gd name="connsiteY12" fmla="*/ 2800 h 12117"/>
                  <a:gd name="connsiteX13" fmla="*/ 6471 w 10000"/>
                  <a:gd name="connsiteY13" fmla="*/ 2880 h 12117"/>
                  <a:gd name="connsiteX14" fmla="*/ 7059 w 10000"/>
                  <a:gd name="connsiteY14" fmla="*/ 2800 h 12117"/>
                  <a:gd name="connsiteX15" fmla="*/ 7647 w 10000"/>
                  <a:gd name="connsiteY15" fmla="*/ 2720 h 12117"/>
                  <a:gd name="connsiteX16" fmla="*/ 8235 w 10000"/>
                  <a:gd name="connsiteY16" fmla="*/ 2560 h 12117"/>
                  <a:gd name="connsiteX17" fmla="*/ 8824 w 10000"/>
                  <a:gd name="connsiteY17" fmla="*/ 2240 h 12117"/>
                  <a:gd name="connsiteX18" fmla="*/ 9412 w 10000"/>
                  <a:gd name="connsiteY18" fmla="*/ 1840 h 12117"/>
                  <a:gd name="connsiteX19" fmla="*/ 10000 w 10000"/>
                  <a:gd name="connsiteY19" fmla="*/ 960 h 12117"/>
                  <a:gd name="connsiteX20" fmla="*/ 9706 w 10000"/>
                  <a:gd name="connsiteY20" fmla="*/ 1200 h 12117"/>
                  <a:gd name="connsiteX21" fmla="*/ 9118 w 10000"/>
                  <a:gd name="connsiteY21" fmla="*/ 1440 h 12117"/>
                  <a:gd name="connsiteX22" fmla="*/ 7941 w 10000"/>
                  <a:gd name="connsiteY22" fmla="*/ 1680 h 12117"/>
                  <a:gd name="connsiteX23" fmla="*/ 6765 w 10000"/>
                  <a:gd name="connsiteY23" fmla="*/ 1920 h 12117"/>
                  <a:gd name="connsiteX24" fmla="*/ 5588 w 10000"/>
                  <a:gd name="connsiteY24" fmla="*/ 2240 h 12117"/>
                  <a:gd name="connsiteX25" fmla="*/ 5588 w 10000"/>
                  <a:gd name="connsiteY25" fmla="*/ 2080 h 12117"/>
                  <a:gd name="connsiteX26" fmla="*/ 5882 w 10000"/>
                  <a:gd name="connsiteY26" fmla="*/ 2000 h 12117"/>
                  <a:gd name="connsiteX27" fmla="*/ 6471 w 10000"/>
                  <a:gd name="connsiteY27" fmla="*/ 1840 h 12117"/>
                  <a:gd name="connsiteX28" fmla="*/ 6471 w 10000"/>
                  <a:gd name="connsiteY28" fmla="*/ 1680 h 12117"/>
                  <a:gd name="connsiteX29" fmla="*/ 6765 w 10000"/>
                  <a:gd name="connsiteY29" fmla="*/ 1440 h 12117"/>
                  <a:gd name="connsiteX30" fmla="*/ 6471 w 10000"/>
                  <a:gd name="connsiteY30" fmla="*/ 960 h 12117"/>
                  <a:gd name="connsiteX31" fmla="*/ 5882 w 10000"/>
                  <a:gd name="connsiteY31" fmla="*/ 480 h 12117"/>
                  <a:gd name="connsiteX32" fmla="*/ 5000 w 10000"/>
                  <a:gd name="connsiteY32" fmla="*/ 0 h 12117"/>
                  <a:gd name="connsiteX33" fmla="*/ 4412 w 10000"/>
                  <a:gd name="connsiteY33" fmla="*/ 480 h 12117"/>
                  <a:gd name="connsiteX34" fmla="*/ 3824 w 10000"/>
                  <a:gd name="connsiteY34" fmla="*/ 960 h 12117"/>
                  <a:gd name="connsiteX35" fmla="*/ 3529 w 10000"/>
                  <a:gd name="connsiteY35" fmla="*/ 1440 h 12117"/>
                  <a:gd name="connsiteX36" fmla="*/ 3529 w 10000"/>
                  <a:gd name="connsiteY36" fmla="*/ 1680 h 12117"/>
                  <a:gd name="connsiteX37" fmla="*/ 3824 w 10000"/>
                  <a:gd name="connsiteY37" fmla="*/ 1840 h 12117"/>
                  <a:gd name="connsiteX38" fmla="*/ 4118 w 10000"/>
                  <a:gd name="connsiteY38" fmla="*/ 2000 h 12117"/>
                  <a:gd name="connsiteX39" fmla="*/ 4412 w 10000"/>
                  <a:gd name="connsiteY39" fmla="*/ 2080 h 12117"/>
                  <a:gd name="connsiteX40" fmla="*/ 4412 w 10000"/>
                  <a:gd name="connsiteY40" fmla="*/ 2640 h 12117"/>
                  <a:gd name="connsiteX41" fmla="*/ 3529 w 10000"/>
                  <a:gd name="connsiteY41" fmla="*/ 2400 h 12117"/>
                  <a:gd name="connsiteX42" fmla="*/ 2353 w 10000"/>
                  <a:gd name="connsiteY42" fmla="*/ 2160 h 12117"/>
                  <a:gd name="connsiteX43" fmla="*/ 882 w 10000"/>
                  <a:gd name="connsiteY43" fmla="*/ 1840 h 12117"/>
                  <a:gd name="connsiteX44" fmla="*/ 588 w 10000"/>
                  <a:gd name="connsiteY44" fmla="*/ 1680 h 12117"/>
                  <a:gd name="connsiteX45" fmla="*/ 0 w 10000"/>
                  <a:gd name="connsiteY45" fmla="*/ 1440 h 12117"/>
                  <a:gd name="connsiteX46" fmla="*/ 588 w 10000"/>
                  <a:gd name="connsiteY46" fmla="*/ 2320 h 12117"/>
                  <a:gd name="connsiteX47" fmla="*/ 1176 w 10000"/>
                  <a:gd name="connsiteY47" fmla="*/ 2640 h 12117"/>
                  <a:gd name="connsiteX48" fmla="*/ 1765 w 10000"/>
                  <a:gd name="connsiteY48" fmla="*/ 3040 h 12117"/>
                  <a:gd name="connsiteX49" fmla="*/ 2353 w 10000"/>
                  <a:gd name="connsiteY49" fmla="*/ 3200 h 12117"/>
                  <a:gd name="connsiteX50" fmla="*/ 2941 w 10000"/>
                  <a:gd name="connsiteY50" fmla="*/ 3280 h 12117"/>
                  <a:gd name="connsiteX51" fmla="*/ 3824 w 10000"/>
                  <a:gd name="connsiteY51" fmla="*/ 3280 h 12117"/>
                  <a:gd name="connsiteX52" fmla="*/ 4412 w 10000"/>
                  <a:gd name="connsiteY52" fmla="*/ 3200 h 12117"/>
                  <a:gd name="connsiteX53" fmla="*/ 4412 w 10000"/>
                  <a:gd name="connsiteY53" fmla="*/ 3920 h 12117"/>
                  <a:gd name="connsiteX54" fmla="*/ 3529 w 10000"/>
                  <a:gd name="connsiteY54" fmla="*/ 3680 h 12117"/>
                  <a:gd name="connsiteX55" fmla="*/ 2353 w 10000"/>
                  <a:gd name="connsiteY55" fmla="*/ 3440 h 12117"/>
                  <a:gd name="connsiteX56" fmla="*/ 882 w 10000"/>
                  <a:gd name="connsiteY56" fmla="*/ 3120 h 12117"/>
                  <a:gd name="connsiteX57" fmla="*/ 588 w 10000"/>
                  <a:gd name="connsiteY57" fmla="*/ 2880 h 12117"/>
                  <a:gd name="connsiteX58" fmla="*/ 0 w 10000"/>
                  <a:gd name="connsiteY58" fmla="*/ 2640 h 12117"/>
                  <a:gd name="connsiteX59" fmla="*/ 588 w 10000"/>
                  <a:gd name="connsiteY59" fmla="*/ 3520 h 12117"/>
                  <a:gd name="connsiteX60" fmla="*/ 1176 w 10000"/>
                  <a:gd name="connsiteY60" fmla="*/ 3920 h 12117"/>
                  <a:gd name="connsiteX61" fmla="*/ 1765 w 10000"/>
                  <a:gd name="connsiteY61" fmla="*/ 4240 h 12117"/>
                  <a:gd name="connsiteX62" fmla="*/ 2353 w 10000"/>
                  <a:gd name="connsiteY62" fmla="*/ 4400 h 12117"/>
                  <a:gd name="connsiteX63" fmla="*/ 2941 w 10000"/>
                  <a:gd name="connsiteY63" fmla="*/ 4480 h 12117"/>
                  <a:gd name="connsiteX64" fmla="*/ 3824 w 10000"/>
                  <a:gd name="connsiteY64" fmla="*/ 4560 h 12117"/>
                  <a:gd name="connsiteX65" fmla="*/ 4412 w 10000"/>
                  <a:gd name="connsiteY65" fmla="*/ 4480 h 12117"/>
                  <a:gd name="connsiteX66" fmla="*/ 4412 w 10000"/>
                  <a:gd name="connsiteY66" fmla="*/ 5120 h 12117"/>
                  <a:gd name="connsiteX67" fmla="*/ 3529 w 10000"/>
                  <a:gd name="connsiteY67" fmla="*/ 4880 h 12117"/>
                  <a:gd name="connsiteX68" fmla="*/ 2353 w 10000"/>
                  <a:gd name="connsiteY68" fmla="*/ 4640 h 12117"/>
                  <a:gd name="connsiteX69" fmla="*/ 882 w 10000"/>
                  <a:gd name="connsiteY69" fmla="*/ 4320 h 12117"/>
                  <a:gd name="connsiteX70" fmla="*/ 588 w 10000"/>
                  <a:gd name="connsiteY70" fmla="*/ 4160 h 12117"/>
                  <a:gd name="connsiteX71" fmla="*/ 0 w 10000"/>
                  <a:gd name="connsiteY71" fmla="*/ 3920 h 12117"/>
                  <a:gd name="connsiteX72" fmla="*/ 588 w 10000"/>
                  <a:gd name="connsiteY72" fmla="*/ 4800 h 12117"/>
                  <a:gd name="connsiteX73" fmla="*/ 1176 w 10000"/>
                  <a:gd name="connsiteY73" fmla="*/ 5120 h 12117"/>
                  <a:gd name="connsiteX74" fmla="*/ 1765 w 10000"/>
                  <a:gd name="connsiteY74" fmla="*/ 5520 h 12117"/>
                  <a:gd name="connsiteX75" fmla="*/ 2353 w 10000"/>
                  <a:gd name="connsiteY75" fmla="*/ 5680 h 12117"/>
                  <a:gd name="connsiteX76" fmla="*/ 2941 w 10000"/>
                  <a:gd name="connsiteY76" fmla="*/ 5760 h 12117"/>
                  <a:gd name="connsiteX77" fmla="*/ 3824 w 10000"/>
                  <a:gd name="connsiteY77" fmla="*/ 5760 h 12117"/>
                  <a:gd name="connsiteX78" fmla="*/ 4412 w 10000"/>
                  <a:gd name="connsiteY78" fmla="*/ 5680 h 12117"/>
                  <a:gd name="connsiteX79" fmla="*/ 4412 w 10000"/>
                  <a:gd name="connsiteY79" fmla="*/ 6400 h 12117"/>
                  <a:gd name="connsiteX80" fmla="*/ 3529 w 10000"/>
                  <a:gd name="connsiteY80" fmla="*/ 6160 h 12117"/>
                  <a:gd name="connsiteX81" fmla="*/ 2353 w 10000"/>
                  <a:gd name="connsiteY81" fmla="*/ 5920 h 12117"/>
                  <a:gd name="connsiteX82" fmla="*/ 882 w 10000"/>
                  <a:gd name="connsiteY82" fmla="*/ 5600 h 12117"/>
                  <a:gd name="connsiteX83" fmla="*/ 588 w 10000"/>
                  <a:gd name="connsiteY83" fmla="*/ 5360 h 12117"/>
                  <a:gd name="connsiteX84" fmla="*/ 0 w 10000"/>
                  <a:gd name="connsiteY84" fmla="*/ 5120 h 12117"/>
                  <a:gd name="connsiteX85" fmla="*/ 588 w 10000"/>
                  <a:gd name="connsiteY85" fmla="*/ 6000 h 12117"/>
                  <a:gd name="connsiteX86" fmla="*/ 1176 w 10000"/>
                  <a:gd name="connsiteY86" fmla="*/ 6400 h 12117"/>
                  <a:gd name="connsiteX87" fmla="*/ 1765 w 10000"/>
                  <a:gd name="connsiteY87" fmla="*/ 6720 h 12117"/>
                  <a:gd name="connsiteX88" fmla="*/ 2353 w 10000"/>
                  <a:gd name="connsiteY88" fmla="*/ 6880 h 12117"/>
                  <a:gd name="connsiteX89" fmla="*/ 2941 w 10000"/>
                  <a:gd name="connsiteY89" fmla="*/ 6960 h 12117"/>
                  <a:gd name="connsiteX90" fmla="*/ 3824 w 10000"/>
                  <a:gd name="connsiteY90" fmla="*/ 7040 h 12117"/>
                  <a:gd name="connsiteX91" fmla="*/ 4412 w 10000"/>
                  <a:gd name="connsiteY91" fmla="*/ 6960 h 12117"/>
                  <a:gd name="connsiteX92" fmla="*/ 4412 w 10000"/>
                  <a:gd name="connsiteY92" fmla="*/ 7600 h 12117"/>
                  <a:gd name="connsiteX93" fmla="*/ 3529 w 10000"/>
                  <a:gd name="connsiteY93" fmla="*/ 7360 h 12117"/>
                  <a:gd name="connsiteX94" fmla="*/ 2353 w 10000"/>
                  <a:gd name="connsiteY94" fmla="*/ 7120 h 12117"/>
                  <a:gd name="connsiteX95" fmla="*/ 882 w 10000"/>
                  <a:gd name="connsiteY95" fmla="*/ 6800 h 12117"/>
                  <a:gd name="connsiteX96" fmla="*/ 588 w 10000"/>
                  <a:gd name="connsiteY96" fmla="*/ 6640 h 12117"/>
                  <a:gd name="connsiteX97" fmla="*/ 0 w 10000"/>
                  <a:gd name="connsiteY97" fmla="*/ 6400 h 12117"/>
                  <a:gd name="connsiteX98" fmla="*/ 588 w 10000"/>
                  <a:gd name="connsiteY98" fmla="*/ 7280 h 12117"/>
                  <a:gd name="connsiteX99" fmla="*/ 1176 w 10000"/>
                  <a:gd name="connsiteY99" fmla="*/ 7600 h 12117"/>
                  <a:gd name="connsiteX100" fmla="*/ 1765 w 10000"/>
                  <a:gd name="connsiteY100" fmla="*/ 8000 h 12117"/>
                  <a:gd name="connsiteX101" fmla="*/ 2353 w 10000"/>
                  <a:gd name="connsiteY101" fmla="*/ 8160 h 12117"/>
                  <a:gd name="connsiteX102" fmla="*/ 2941 w 10000"/>
                  <a:gd name="connsiteY102" fmla="*/ 8240 h 12117"/>
                  <a:gd name="connsiteX103" fmla="*/ 3824 w 10000"/>
                  <a:gd name="connsiteY103" fmla="*/ 8240 h 12117"/>
                  <a:gd name="connsiteX104" fmla="*/ 4412 w 10000"/>
                  <a:gd name="connsiteY104" fmla="*/ 8160 h 12117"/>
                  <a:gd name="connsiteX105" fmla="*/ 4532 w 10000"/>
                  <a:gd name="connsiteY105" fmla="*/ 12084 h 12117"/>
                  <a:gd name="connsiteX106" fmla="*/ 5708 w 10000"/>
                  <a:gd name="connsiteY106" fmla="*/ 12117 h 12117"/>
                  <a:gd name="connsiteX107" fmla="*/ 5588 w 10000"/>
                  <a:gd name="connsiteY107" fmla="*/ 7760 h 12117"/>
                  <a:gd name="connsiteX108" fmla="*/ 6471 w 10000"/>
                  <a:gd name="connsiteY108" fmla="*/ 7840 h 12117"/>
                  <a:gd name="connsiteX109" fmla="*/ 7059 w 10000"/>
                  <a:gd name="connsiteY109" fmla="*/ 7760 h 12117"/>
                  <a:gd name="connsiteX110" fmla="*/ 7647 w 10000"/>
                  <a:gd name="connsiteY110" fmla="*/ 7680 h 12117"/>
                  <a:gd name="connsiteX111" fmla="*/ 8235 w 10000"/>
                  <a:gd name="connsiteY111" fmla="*/ 7520 h 12117"/>
                  <a:gd name="connsiteX112" fmla="*/ 8824 w 10000"/>
                  <a:gd name="connsiteY112" fmla="*/ 7200 h 12117"/>
                  <a:gd name="connsiteX113" fmla="*/ 9412 w 10000"/>
                  <a:gd name="connsiteY113" fmla="*/ 6800 h 12117"/>
                  <a:gd name="connsiteX114" fmla="*/ 10000 w 10000"/>
                  <a:gd name="connsiteY114" fmla="*/ 5920 h 12117"/>
                  <a:gd name="connsiteX115" fmla="*/ 9706 w 10000"/>
                  <a:gd name="connsiteY115" fmla="*/ 6160 h 12117"/>
                  <a:gd name="connsiteX116" fmla="*/ 9118 w 10000"/>
                  <a:gd name="connsiteY116" fmla="*/ 6400 h 12117"/>
                  <a:gd name="connsiteX117" fmla="*/ 7941 w 10000"/>
                  <a:gd name="connsiteY117" fmla="*/ 6640 h 12117"/>
                  <a:gd name="connsiteX118" fmla="*/ 6765 w 10000"/>
                  <a:gd name="connsiteY118" fmla="*/ 6880 h 12117"/>
                  <a:gd name="connsiteX119" fmla="*/ 5588 w 10000"/>
                  <a:gd name="connsiteY119" fmla="*/ 7200 h 12117"/>
                  <a:gd name="connsiteX120" fmla="*/ 5588 w 10000"/>
                  <a:gd name="connsiteY120" fmla="*/ 6480 h 12117"/>
                  <a:gd name="connsiteX121" fmla="*/ 6471 w 10000"/>
                  <a:gd name="connsiteY121" fmla="*/ 6560 h 12117"/>
                  <a:gd name="connsiteX122" fmla="*/ 7059 w 10000"/>
                  <a:gd name="connsiteY122" fmla="*/ 6560 h 12117"/>
                  <a:gd name="connsiteX123" fmla="*/ 7647 w 10000"/>
                  <a:gd name="connsiteY123" fmla="*/ 6400 h 12117"/>
                  <a:gd name="connsiteX124" fmla="*/ 8235 w 10000"/>
                  <a:gd name="connsiteY124" fmla="*/ 6240 h 12117"/>
                  <a:gd name="connsiteX125" fmla="*/ 8824 w 10000"/>
                  <a:gd name="connsiteY125" fmla="*/ 5920 h 12117"/>
                  <a:gd name="connsiteX126" fmla="*/ 9412 w 10000"/>
                  <a:gd name="connsiteY126" fmla="*/ 5520 h 12117"/>
                  <a:gd name="connsiteX127" fmla="*/ 10000 w 10000"/>
                  <a:gd name="connsiteY127" fmla="*/ 4640 h 12117"/>
                  <a:gd name="connsiteX128" fmla="*/ 9706 w 10000"/>
                  <a:gd name="connsiteY128" fmla="*/ 4960 h 12117"/>
                  <a:gd name="connsiteX129" fmla="*/ 9118 w 10000"/>
                  <a:gd name="connsiteY129" fmla="*/ 5120 h 12117"/>
                  <a:gd name="connsiteX130" fmla="*/ 7941 w 10000"/>
                  <a:gd name="connsiteY130" fmla="*/ 5440 h 12117"/>
                  <a:gd name="connsiteX131" fmla="*/ 6765 w 10000"/>
                  <a:gd name="connsiteY131" fmla="*/ 5680 h 12117"/>
                  <a:gd name="connsiteX132" fmla="*/ 5588 w 10000"/>
                  <a:gd name="connsiteY132" fmla="*/ 5920 h 12117"/>
                  <a:gd name="connsiteX133" fmla="*/ 5588 w 10000"/>
                  <a:gd name="connsiteY133" fmla="*/ 5280 h 12117"/>
                  <a:gd name="connsiteX134" fmla="*/ 6471 w 10000"/>
                  <a:gd name="connsiteY134" fmla="*/ 5360 h 12117"/>
                  <a:gd name="connsiteX135" fmla="*/ 7059 w 10000"/>
                  <a:gd name="connsiteY135" fmla="*/ 5280 h 12117"/>
                  <a:gd name="connsiteX136" fmla="*/ 7647 w 10000"/>
                  <a:gd name="connsiteY136" fmla="*/ 5200 h 12117"/>
                  <a:gd name="connsiteX137" fmla="*/ 8235 w 10000"/>
                  <a:gd name="connsiteY137" fmla="*/ 5040 h 12117"/>
                  <a:gd name="connsiteX138" fmla="*/ 8824 w 10000"/>
                  <a:gd name="connsiteY138" fmla="*/ 4720 h 12117"/>
                  <a:gd name="connsiteX139" fmla="*/ 9412 w 10000"/>
                  <a:gd name="connsiteY139" fmla="*/ 4320 h 12117"/>
                  <a:gd name="connsiteX140" fmla="*/ 10000 w 10000"/>
                  <a:gd name="connsiteY140" fmla="*/ 3440 h 12117"/>
                  <a:gd name="connsiteX141" fmla="*/ 9706 w 10000"/>
                  <a:gd name="connsiteY141" fmla="*/ 3680 h 12117"/>
                  <a:gd name="connsiteX142" fmla="*/ 9118 w 10000"/>
                  <a:gd name="connsiteY142" fmla="*/ 3920 h 12117"/>
                  <a:gd name="connsiteX143" fmla="*/ 7941 w 10000"/>
                  <a:gd name="connsiteY143" fmla="*/ 4160 h 12117"/>
                  <a:gd name="connsiteX144" fmla="*/ 6765 w 10000"/>
                  <a:gd name="connsiteY144" fmla="*/ 4400 h 12117"/>
                  <a:gd name="connsiteX145" fmla="*/ 5588 w 10000"/>
                  <a:gd name="connsiteY145" fmla="*/ 4720 h 12117"/>
                  <a:gd name="connsiteX146" fmla="*/ 5588 w 10000"/>
                  <a:gd name="connsiteY146" fmla="*/ 4000 h 12117"/>
                  <a:gd name="connsiteX147" fmla="*/ 6471 w 10000"/>
                  <a:gd name="connsiteY147" fmla="*/ 4080 h 12117"/>
                  <a:gd name="connsiteX148" fmla="*/ 7059 w 10000"/>
                  <a:gd name="connsiteY148" fmla="*/ 4080 h 1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10000" h="12117">
                    <a:moveTo>
                      <a:pt x="7059" y="4080"/>
                    </a:moveTo>
                    <a:lnTo>
                      <a:pt x="7059" y="4080"/>
                    </a:lnTo>
                    <a:lnTo>
                      <a:pt x="7647" y="3920"/>
                    </a:lnTo>
                    <a:lnTo>
                      <a:pt x="8235" y="3760"/>
                    </a:lnTo>
                    <a:lnTo>
                      <a:pt x="8824" y="3440"/>
                    </a:lnTo>
                    <a:lnTo>
                      <a:pt x="9412" y="3040"/>
                    </a:lnTo>
                    <a:lnTo>
                      <a:pt x="10000" y="2160"/>
                    </a:lnTo>
                    <a:lnTo>
                      <a:pt x="9706" y="2480"/>
                    </a:lnTo>
                    <a:lnTo>
                      <a:pt x="9118" y="2640"/>
                    </a:lnTo>
                    <a:lnTo>
                      <a:pt x="7941" y="2960"/>
                    </a:lnTo>
                    <a:lnTo>
                      <a:pt x="6765" y="3200"/>
                    </a:lnTo>
                    <a:lnTo>
                      <a:pt x="5588" y="3440"/>
                    </a:lnTo>
                    <a:lnTo>
                      <a:pt x="5588" y="2800"/>
                    </a:lnTo>
                    <a:lnTo>
                      <a:pt x="6471" y="2880"/>
                    </a:lnTo>
                    <a:lnTo>
                      <a:pt x="7059" y="2800"/>
                    </a:lnTo>
                    <a:lnTo>
                      <a:pt x="7647" y="2720"/>
                    </a:lnTo>
                    <a:lnTo>
                      <a:pt x="8235" y="2560"/>
                    </a:lnTo>
                    <a:lnTo>
                      <a:pt x="8824" y="2240"/>
                    </a:lnTo>
                    <a:lnTo>
                      <a:pt x="9412" y="1840"/>
                    </a:lnTo>
                    <a:lnTo>
                      <a:pt x="10000" y="960"/>
                    </a:lnTo>
                    <a:lnTo>
                      <a:pt x="9706" y="1200"/>
                    </a:lnTo>
                    <a:lnTo>
                      <a:pt x="9118" y="1440"/>
                    </a:lnTo>
                    <a:lnTo>
                      <a:pt x="7941" y="1680"/>
                    </a:lnTo>
                    <a:lnTo>
                      <a:pt x="6765" y="1920"/>
                    </a:lnTo>
                    <a:lnTo>
                      <a:pt x="5588" y="2240"/>
                    </a:lnTo>
                    <a:lnTo>
                      <a:pt x="5588" y="2080"/>
                    </a:lnTo>
                    <a:lnTo>
                      <a:pt x="5882" y="2000"/>
                    </a:lnTo>
                    <a:lnTo>
                      <a:pt x="6471" y="1840"/>
                    </a:lnTo>
                    <a:lnTo>
                      <a:pt x="6471" y="1680"/>
                    </a:lnTo>
                    <a:lnTo>
                      <a:pt x="6765" y="1440"/>
                    </a:lnTo>
                    <a:lnTo>
                      <a:pt x="6471" y="960"/>
                    </a:lnTo>
                    <a:lnTo>
                      <a:pt x="5882" y="480"/>
                    </a:lnTo>
                    <a:lnTo>
                      <a:pt x="5000" y="0"/>
                    </a:lnTo>
                    <a:lnTo>
                      <a:pt x="4412" y="480"/>
                    </a:lnTo>
                    <a:lnTo>
                      <a:pt x="3824" y="960"/>
                    </a:lnTo>
                    <a:lnTo>
                      <a:pt x="3529" y="1440"/>
                    </a:lnTo>
                    <a:lnTo>
                      <a:pt x="3529" y="1680"/>
                    </a:lnTo>
                    <a:lnTo>
                      <a:pt x="3824" y="1840"/>
                    </a:lnTo>
                    <a:lnTo>
                      <a:pt x="4118" y="2000"/>
                    </a:lnTo>
                    <a:lnTo>
                      <a:pt x="4412" y="2080"/>
                    </a:lnTo>
                    <a:lnTo>
                      <a:pt x="4412" y="2640"/>
                    </a:lnTo>
                    <a:lnTo>
                      <a:pt x="3529" y="2400"/>
                    </a:lnTo>
                    <a:lnTo>
                      <a:pt x="2353" y="2160"/>
                    </a:lnTo>
                    <a:lnTo>
                      <a:pt x="882" y="1840"/>
                    </a:lnTo>
                    <a:lnTo>
                      <a:pt x="588" y="1680"/>
                    </a:lnTo>
                    <a:lnTo>
                      <a:pt x="0" y="1440"/>
                    </a:lnTo>
                    <a:lnTo>
                      <a:pt x="588" y="2320"/>
                    </a:lnTo>
                    <a:lnTo>
                      <a:pt x="1176" y="2640"/>
                    </a:lnTo>
                    <a:lnTo>
                      <a:pt x="1765" y="3040"/>
                    </a:lnTo>
                    <a:lnTo>
                      <a:pt x="2353" y="3200"/>
                    </a:lnTo>
                    <a:lnTo>
                      <a:pt x="2941" y="3280"/>
                    </a:lnTo>
                    <a:lnTo>
                      <a:pt x="3824" y="3280"/>
                    </a:lnTo>
                    <a:lnTo>
                      <a:pt x="4412" y="3200"/>
                    </a:lnTo>
                    <a:lnTo>
                      <a:pt x="4412" y="3920"/>
                    </a:lnTo>
                    <a:lnTo>
                      <a:pt x="3529" y="3680"/>
                    </a:lnTo>
                    <a:lnTo>
                      <a:pt x="2353" y="3440"/>
                    </a:lnTo>
                    <a:lnTo>
                      <a:pt x="882" y="3120"/>
                    </a:lnTo>
                    <a:lnTo>
                      <a:pt x="588" y="2880"/>
                    </a:lnTo>
                    <a:lnTo>
                      <a:pt x="0" y="2640"/>
                    </a:lnTo>
                    <a:lnTo>
                      <a:pt x="588" y="3520"/>
                    </a:lnTo>
                    <a:lnTo>
                      <a:pt x="1176" y="3920"/>
                    </a:lnTo>
                    <a:lnTo>
                      <a:pt x="1765" y="4240"/>
                    </a:lnTo>
                    <a:lnTo>
                      <a:pt x="2353" y="4400"/>
                    </a:lnTo>
                    <a:lnTo>
                      <a:pt x="2941" y="4480"/>
                    </a:lnTo>
                    <a:lnTo>
                      <a:pt x="3824" y="4560"/>
                    </a:lnTo>
                    <a:lnTo>
                      <a:pt x="4412" y="4480"/>
                    </a:lnTo>
                    <a:lnTo>
                      <a:pt x="4412" y="5120"/>
                    </a:lnTo>
                    <a:lnTo>
                      <a:pt x="3529" y="4880"/>
                    </a:lnTo>
                    <a:lnTo>
                      <a:pt x="2353" y="4640"/>
                    </a:lnTo>
                    <a:lnTo>
                      <a:pt x="882" y="4320"/>
                    </a:lnTo>
                    <a:lnTo>
                      <a:pt x="588" y="4160"/>
                    </a:lnTo>
                    <a:lnTo>
                      <a:pt x="0" y="3920"/>
                    </a:lnTo>
                    <a:lnTo>
                      <a:pt x="588" y="4800"/>
                    </a:lnTo>
                    <a:lnTo>
                      <a:pt x="1176" y="5120"/>
                    </a:lnTo>
                    <a:lnTo>
                      <a:pt x="1765" y="5520"/>
                    </a:lnTo>
                    <a:lnTo>
                      <a:pt x="2353" y="5680"/>
                    </a:lnTo>
                    <a:lnTo>
                      <a:pt x="2941" y="5760"/>
                    </a:lnTo>
                    <a:lnTo>
                      <a:pt x="3824" y="5760"/>
                    </a:lnTo>
                    <a:lnTo>
                      <a:pt x="4412" y="5680"/>
                    </a:lnTo>
                    <a:lnTo>
                      <a:pt x="4412" y="6400"/>
                    </a:lnTo>
                    <a:lnTo>
                      <a:pt x="3529" y="6160"/>
                    </a:lnTo>
                    <a:lnTo>
                      <a:pt x="2353" y="5920"/>
                    </a:lnTo>
                    <a:lnTo>
                      <a:pt x="882" y="5600"/>
                    </a:lnTo>
                    <a:lnTo>
                      <a:pt x="588" y="5360"/>
                    </a:lnTo>
                    <a:lnTo>
                      <a:pt x="0" y="5120"/>
                    </a:lnTo>
                    <a:lnTo>
                      <a:pt x="588" y="6000"/>
                    </a:lnTo>
                    <a:lnTo>
                      <a:pt x="1176" y="6400"/>
                    </a:lnTo>
                    <a:lnTo>
                      <a:pt x="1765" y="6720"/>
                    </a:lnTo>
                    <a:lnTo>
                      <a:pt x="2353" y="6880"/>
                    </a:lnTo>
                    <a:lnTo>
                      <a:pt x="2941" y="6960"/>
                    </a:lnTo>
                    <a:lnTo>
                      <a:pt x="3824" y="7040"/>
                    </a:lnTo>
                    <a:lnTo>
                      <a:pt x="4412" y="6960"/>
                    </a:lnTo>
                    <a:lnTo>
                      <a:pt x="4412" y="7600"/>
                    </a:lnTo>
                    <a:lnTo>
                      <a:pt x="3529" y="7360"/>
                    </a:lnTo>
                    <a:lnTo>
                      <a:pt x="2353" y="7120"/>
                    </a:lnTo>
                    <a:lnTo>
                      <a:pt x="882" y="6800"/>
                    </a:lnTo>
                    <a:lnTo>
                      <a:pt x="588" y="6640"/>
                    </a:lnTo>
                    <a:lnTo>
                      <a:pt x="0" y="6400"/>
                    </a:lnTo>
                    <a:lnTo>
                      <a:pt x="588" y="7280"/>
                    </a:lnTo>
                    <a:lnTo>
                      <a:pt x="1176" y="7600"/>
                    </a:lnTo>
                    <a:lnTo>
                      <a:pt x="1765" y="8000"/>
                    </a:lnTo>
                    <a:lnTo>
                      <a:pt x="2353" y="8160"/>
                    </a:lnTo>
                    <a:lnTo>
                      <a:pt x="2941" y="8240"/>
                    </a:lnTo>
                    <a:lnTo>
                      <a:pt x="3824" y="8240"/>
                    </a:lnTo>
                    <a:lnTo>
                      <a:pt x="4412" y="8160"/>
                    </a:lnTo>
                    <a:lnTo>
                      <a:pt x="4532" y="12084"/>
                    </a:lnTo>
                    <a:lnTo>
                      <a:pt x="5708" y="12117"/>
                    </a:lnTo>
                    <a:lnTo>
                      <a:pt x="5588" y="7760"/>
                    </a:lnTo>
                    <a:lnTo>
                      <a:pt x="6471" y="7840"/>
                    </a:lnTo>
                    <a:lnTo>
                      <a:pt x="7059" y="7760"/>
                    </a:lnTo>
                    <a:lnTo>
                      <a:pt x="7647" y="7680"/>
                    </a:lnTo>
                    <a:lnTo>
                      <a:pt x="8235" y="7520"/>
                    </a:lnTo>
                    <a:lnTo>
                      <a:pt x="8824" y="7200"/>
                    </a:lnTo>
                    <a:lnTo>
                      <a:pt x="9412" y="6800"/>
                    </a:lnTo>
                    <a:lnTo>
                      <a:pt x="10000" y="5920"/>
                    </a:lnTo>
                    <a:lnTo>
                      <a:pt x="9706" y="6160"/>
                    </a:lnTo>
                    <a:lnTo>
                      <a:pt x="9118" y="6400"/>
                    </a:lnTo>
                    <a:lnTo>
                      <a:pt x="7941" y="6640"/>
                    </a:lnTo>
                    <a:lnTo>
                      <a:pt x="6765" y="6880"/>
                    </a:lnTo>
                    <a:lnTo>
                      <a:pt x="5588" y="7200"/>
                    </a:lnTo>
                    <a:lnTo>
                      <a:pt x="5588" y="6480"/>
                    </a:lnTo>
                    <a:lnTo>
                      <a:pt x="6471" y="6560"/>
                    </a:lnTo>
                    <a:lnTo>
                      <a:pt x="7059" y="6560"/>
                    </a:lnTo>
                    <a:lnTo>
                      <a:pt x="7647" y="6400"/>
                    </a:lnTo>
                    <a:lnTo>
                      <a:pt x="8235" y="6240"/>
                    </a:lnTo>
                    <a:lnTo>
                      <a:pt x="8824" y="5920"/>
                    </a:lnTo>
                    <a:lnTo>
                      <a:pt x="9412" y="5520"/>
                    </a:lnTo>
                    <a:lnTo>
                      <a:pt x="10000" y="4640"/>
                    </a:lnTo>
                    <a:lnTo>
                      <a:pt x="9706" y="4960"/>
                    </a:lnTo>
                    <a:lnTo>
                      <a:pt x="9118" y="5120"/>
                    </a:lnTo>
                    <a:lnTo>
                      <a:pt x="7941" y="5440"/>
                    </a:lnTo>
                    <a:lnTo>
                      <a:pt x="6765" y="5680"/>
                    </a:lnTo>
                    <a:lnTo>
                      <a:pt x="5588" y="5920"/>
                    </a:lnTo>
                    <a:lnTo>
                      <a:pt x="5588" y="5280"/>
                    </a:lnTo>
                    <a:lnTo>
                      <a:pt x="6471" y="5360"/>
                    </a:lnTo>
                    <a:lnTo>
                      <a:pt x="7059" y="5280"/>
                    </a:lnTo>
                    <a:lnTo>
                      <a:pt x="7647" y="5200"/>
                    </a:lnTo>
                    <a:lnTo>
                      <a:pt x="8235" y="5040"/>
                    </a:lnTo>
                    <a:lnTo>
                      <a:pt x="8824" y="4720"/>
                    </a:lnTo>
                    <a:lnTo>
                      <a:pt x="9412" y="4320"/>
                    </a:lnTo>
                    <a:lnTo>
                      <a:pt x="10000" y="3440"/>
                    </a:lnTo>
                    <a:lnTo>
                      <a:pt x="9706" y="3680"/>
                    </a:lnTo>
                    <a:lnTo>
                      <a:pt x="9118" y="3920"/>
                    </a:lnTo>
                    <a:lnTo>
                      <a:pt x="7941" y="4160"/>
                    </a:lnTo>
                    <a:lnTo>
                      <a:pt x="6765" y="4400"/>
                    </a:lnTo>
                    <a:lnTo>
                      <a:pt x="5588" y="4720"/>
                    </a:lnTo>
                    <a:lnTo>
                      <a:pt x="5588" y="4000"/>
                    </a:lnTo>
                    <a:lnTo>
                      <a:pt x="6471" y="4080"/>
                    </a:lnTo>
                    <a:lnTo>
                      <a:pt x="7059" y="408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endParaRPr lang="fi-FI" sz="1400"/>
              </a:p>
            </p:txBody>
          </p:sp>
          <p:sp>
            <p:nvSpPr>
              <p:cNvPr id="22" name="Freeform 365">
                <a:extLst>
                  <a:ext uri="{FF2B5EF4-FFF2-40B4-BE49-F238E27FC236}">
                    <a16:creationId xmlns:a16="http://schemas.microsoft.com/office/drawing/2014/main" id="{3AE3DCE9-610F-4FEF-90C2-07F50F088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085" y="2974832"/>
                <a:ext cx="224617" cy="938576"/>
              </a:xfrm>
              <a:custGeom>
                <a:avLst/>
                <a:gdLst>
                  <a:gd name="T0" fmla="*/ 73025 w 56"/>
                  <a:gd name="T1" fmla="*/ 123825 h 234"/>
                  <a:gd name="T2" fmla="*/ 88900 w 56"/>
                  <a:gd name="T3" fmla="*/ 73025 h 234"/>
                  <a:gd name="T4" fmla="*/ 69850 w 56"/>
                  <a:gd name="T5" fmla="*/ 95250 h 234"/>
                  <a:gd name="T6" fmla="*/ 50800 w 56"/>
                  <a:gd name="T7" fmla="*/ 88900 h 234"/>
                  <a:gd name="T8" fmla="*/ 63500 w 56"/>
                  <a:gd name="T9" fmla="*/ 92075 h 234"/>
                  <a:gd name="T10" fmla="*/ 73025 w 56"/>
                  <a:gd name="T11" fmla="*/ 82550 h 234"/>
                  <a:gd name="T12" fmla="*/ 88900 w 56"/>
                  <a:gd name="T13" fmla="*/ 31750 h 234"/>
                  <a:gd name="T14" fmla="*/ 57150 w 56"/>
                  <a:gd name="T15" fmla="*/ 63500 h 234"/>
                  <a:gd name="T16" fmla="*/ 50800 w 56"/>
                  <a:gd name="T17" fmla="*/ 66675 h 234"/>
                  <a:gd name="T18" fmla="*/ 57150 w 56"/>
                  <a:gd name="T19" fmla="*/ 47625 h 234"/>
                  <a:gd name="T20" fmla="*/ 44450 w 56"/>
                  <a:gd name="T21" fmla="*/ 0 h 234"/>
                  <a:gd name="T22" fmla="*/ 31750 w 56"/>
                  <a:gd name="T23" fmla="*/ 31750 h 234"/>
                  <a:gd name="T24" fmla="*/ 34925 w 56"/>
                  <a:gd name="T25" fmla="*/ 60325 h 234"/>
                  <a:gd name="T26" fmla="*/ 41275 w 56"/>
                  <a:gd name="T27" fmla="*/ 85725 h 234"/>
                  <a:gd name="T28" fmla="*/ 9525 w 56"/>
                  <a:gd name="T29" fmla="*/ 60325 h 234"/>
                  <a:gd name="T30" fmla="*/ 6350 w 56"/>
                  <a:gd name="T31" fmla="*/ 76200 h 234"/>
                  <a:gd name="T32" fmla="*/ 25400 w 56"/>
                  <a:gd name="T33" fmla="*/ 104775 h 234"/>
                  <a:gd name="T34" fmla="*/ 41275 w 56"/>
                  <a:gd name="T35" fmla="*/ 104775 h 234"/>
                  <a:gd name="T36" fmla="*/ 31750 w 56"/>
                  <a:gd name="T37" fmla="*/ 117475 h 234"/>
                  <a:gd name="T38" fmla="*/ 0 w 56"/>
                  <a:gd name="T39" fmla="*/ 85725 h 234"/>
                  <a:gd name="T40" fmla="*/ 15875 w 56"/>
                  <a:gd name="T41" fmla="*/ 136525 h 234"/>
                  <a:gd name="T42" fmla="*/ 25400 w 56"/>
                  <a:gd name="T43" fmla="*/ 146050 h 234"/>
                  <a:gd name="T44" fmla="*/ 41275 w 56"/>
                  <a:gd name="T45" fmla="*/ 165100 h 234"/>
                  <a:gd name="T46" fmla="*/ 19050 w 56"/>
                  <a:gd name="T47" fmla="*/ 149225 h 234"/>
                  <a:gd name="T48" fmla="*/ 0 w 56"/>
                  <a:gd name="T49" fmla="*/ 127000 h 234"/>
                  <a:gd name="T50" fmla="*/ 15875 w 56"/>
                  <a:gd name="T51" fmla="*/ 177800 h 234"/>
                  <a:gd name="T52" fmla="*/ 31750 w 56"/>
                  <a:gd name="T53" fmla="*/ 187325 h 234"/>
                  <a:gd name="T54" fmla="*/ 41275 w 56"/>
                  <a:gd name="T55" fmla="*/ 206375 h 234"/>
                  <a:gd name="T56" fmla="*/ 9525 w 56"/>
                  <a:gd name="T57" fmla="*/ 180975 h 234"/>
                  <a:gd name="T58" fmla="*/ 6350 w 56"/>
                  <a:gd name="T59" fmla="*/ 193675 h 234"/>
                  <a:gd name="T60" fmla="*/ 25400 w 56"/>
                  <a:gd name="T61" fmla="*/ 225425 h 234"/>
                  <a:gd name="T62" fmla="*/ 41275 w 56"/>
                  <a:gd name="T63" fmla="*/ 225425 h 234"/>
                  <a:gd name="T64" fmla="*/ 31750 w 56"/>
                  <a:gd name="T65" fmla="*/ 238125 h 234"/>
                  <a:gd name="T66" fmla="*/ 0 w 56"/>
                  <a:gd name="T67" fmla="*/ 206375 h 234"/>
                  <a:gd name="T68" fmla="*/ 15875 w 56"/>
                  <a:gd name="T69" fmla="*/ 257175 h 234"/>
                  <a:gd name="T70" fmla="*/ 25400 w 56"/>
                  <a:gd name="T71" fmla="*/ 263525 h 234"/>
                  <a:gd name="T72" fmla="*/ 41275 w 56"/>
                  <a:gd name="T73" fmla="*/ 371475 h 234"/>
                  <a:gd name="T74" fmla="*/ 50800 w 56"/>
                  <a:gd name="T75" fmla="*/ 247650 h 234"/>
                  <a:gd name="T76" fmla="*/ 63500 w 56"/>
                  <a:gd name="T77" fmla="*/ 250825 h 234"/>
                  <a:gd name="T78" fmla="*/ 82550 w 56"/>
                  <a:gd name="T79" fmla="*/ 219075 h 234"/>
                  <a:gd name="T80" fmla="*/ 79375 w 56"/>
                  <a:gd name="T81" fmla="*/ 206375 h 234"/>
                  <a:gd name="T82" fmla="*/ 50800 w 56"/>
                  <a:gd name="T83" fmla="*/ 231775 h 234"/>
                  <a:gd name="T84" fmla="*/ 57150 w 56"/>
                  <a:gd name="T85" fmla="*/ 212725 h 234"/>
                  <a:gd name="T86" fmla="*/ 73025 w 56"/>
                  <a:gd name="T87" fmla="*/ 203200 h 234"/>
                  <a:gd name="T88" fmla="*/ 88900 w 56"/>
                  <a:gd name="T89" fmla="*/ 152400 h 234"/>
                  <a:gd name="T90" fmla="*/ 69850 w 56"/>
                  <a:gd name="T91" fmla="*/ 174625 h 234"/>
                  <a:gd name="T92" fmla="*/ 50800 w 56"/>
                  <a:gd name="T93" fmla="*/ 168275 h 234"/>
                  <a:gd name="T94" fmla="*/ 63500 w 56"/>
                  <a:gd name="T95" fmla="*/ 171450 h 234"/>
                  <a:gd name="T96" fmla="*/ 73025 w 56"/>
                  <a:gd name="T97" fmla="*/ 161925 h 234"/>
                  <a:gd name="T98" fmla="*/ 88900 w 56"/>
                  <a:gd name="T99" fmla="*/ 111125 h 234"/>
                  <a:gd name="T100" fmla="*/ 57150 w 56"/>
                  <a:gd name="T101" fmla="*/ 142875 h 234"/>
                  <a:gd name="T102" fmla="*/ 50800 w 56"/>
                  <a:gd name="T103" fmla="*/ 130175 h 23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6" h="234">
                    <a:moveTo>
                      <a:pt x="40" y="82"/>
                    </a:moveTo>
                    <a:lnTo>
                      <a:pt x="40" y="82"/>
                    </a:lnTo>
                    <a:lnTo>
                      <a:pt x="46" y="78"/>
                    </a:lnTo>
                    <a:lnTo>
                      <a:pt x="52" y="62"/>
                    </a:lnTo>
                    <a:lnTo>
                      <a:pt x="56" y="46"/>
                    </a:lnTo>
                    <a:lnTo>
                      <a:pt x="50" y="54"/>
                    </a:lnTo>
                    <a:lnTo>
                      <a:pt x="44" y="60"/>
                    </a:lnTo>
                    <a:lnTo>
                      <a:pt x="36" y="66"/>
                    </a:lnTo>
                    <a:lnTo>
                      <a:pt x="32" y="70"/>
                    </a:lnTo>
                    <a:lnTo>
                      <a:pt x="32" y="56"/>
                    </a:lnTo>
                    <a:lnTo>
                      <a:pt x="36" y="58"/>
                    </a:lnTo>
                    <a:lnTo>
                      <a:pt x="40" y="58"/>
                    </a:lnTo>
                    <a:lnTo>
                      <a:pt x="46" y="52"/>
                    </a:lnTo>
                    <a:lnTo>
                      <a:pt x="52" y="38"/>
                    </a:lnTo>
                    <a:lnTo>
                      <a:pt x="56" y="20"/>
                    </a:lnTo>
                    <a:lnTo>
                      <a:pt x="50" y="30"/>
                    </a:lnTo>
                    <a:lnTo>
                      <a:pt x="44" y="36"/>
                    </a:lnTo>
                    <a:lnTo>
                      <a:pt x="36" y="40"/>
                    </a:lnTo>
                    <a:lnTo>
                      <a:pt x="32" y="46"/>
                    </a:lnTo>
                    <a:lnTo>
                      <a:pt x="32" y="42"/>
                    </a:lnTo>
                    <a:lnTo>
                      <a:pt x="36" y="38"/>
                    </a:lnTo>
                    <a:lnTo>
                      <a:pt x="36" y="30"/>
                    </a:lnTo>
                    <a:lnTo>
                      <a:pt x="36" y="20"/>
                    </a:lnTo>
                    <a:lnTo>
                      <a:pt x="32" y="10"/>
                    </a:lnTo>
                    <a:lnTo>
                      <a:pt x="28" y="0"/>
                    </a:lnTo>
                    <a:lnTo>
                      <a:pt x="24" y="10"/>
                    </a:lnTo>
                    <a:lnTo>
                      <a:pt x="20" y="20"/>
                    </a:lnTo>
                    <a:lnTo>
                      <a:pt x="20" y="30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6" y="54"/>
                    </a:lnTo>
                    <a:lnTo>
                      <a:pt x="20" y="50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0" y="30"/>
                    </a:lnTo>
                    <a:lnTo>
                      <a:pt x="4" y="48"/>
                    </a:lnTo>
                    <a:lnTo>
                      <a:pt x="10" y="62"/>
                    </a:lnTo>
                    <a:lnTo>
                      <a:pt x="16" y="66"/>
                    </a:lnTo>
                    <a:lnTo>
                      <a:pt x="20" y="68"/>
                    </a:lnTo>
                    <a:lnTo>
                      <a:pt x="26" y="66"/>
                    </a:lnTo>
                    <a:lnTo>
                      <a:pt x="26" y="80"/>
                    </a:lnTo>
                    <a:lnTo>
                      <a:pt x="20" y="74"/>
                    </a:lnTo>
                    <a:lnTo>
                      <a:pt x="12" y="70"/>
                    </a:lnTo>
                    <a:lnTo>
                      <a:pt x="6" y="64"/>
                    </a:lnTo>
                    <a:lnTo>
                      <a:pt x="0" y="54"/>
                    </a:lnTo>
                    <a:lnTo>
                      <a:pt x="4" y="72"/>
                    </a:lnTo>
                    <a:lnTo>
                      <a:pt x="10" y="86"/>
                    </a:lnTo>
                    <a:lnTo>
                      <a:pt x="16" y="92"/>
                    </a:lnTo>
                    <a:lnTo>
                      <a:pt x="20" y="92"/>
                    </a:lnTo>
                    <a:lnTo>
                      <a:pt x="26" y="92"/>
                    </a:lnTo>
                    <a:lnTo>
                      <a:pt x="26" y="104"/>
                    </a:lnTo>
                    <a:lnTo>
                      <a:pt x="20" y="100"/>
                    </a:lnTo>
                    <a:lnTo>
                      <a:pt x="12" y="94"/>
                    </a:lnTo>
                    <a:lnTo>
                      <a:pt x="6" y="88"/>
                    </a:lnTo>
                    <a:lnTo>
                      <a:pt x="0" y="80"/>
                    </a:lnTo>
                    <a:lnTo>
                      <a:pt x="4" y="98"/>
                    </a:lnTo>
                    <a:lnTo>
                      <a:pt x="10" y="112"/>
                    </a:lnTo>
                    <a:lnTo>
                      <a:pt x="16" y="116"/>
                    </a:lnTo>
                    <a:lnTo>
                      <a:pt x="20" y="118"/>
                    </a:lnTo>
                    <a:lnTo>
                      <a:pt x="26" y="116"/>
                    </a:lnTo>
                    <a:lnTo>
                      <a:pt x="26" y="130"/>
                    </a:lnTo>
                    <a:lnTo>
                      <a:pt x="20" y="124"/>
                    </a:lnTo>
                    <a:lnTo>
                      <a:pt x="12" y="120"/>
                    </a:lnTo>
                    <a:lnTo>
                      <a:pt x="6" y="114"/>
                    </a:lnTo>
                    <a:lnTo>
                      <a:pt x="0" y="104"/>
                    </a:lnTo>
                    <a:lnTo>
                      <a:pt x="4" y="122"/>
                    </a:lnTo>
                    <a:lnTo>
                      <a:pt x="10" y="136"/>
                    </a:lnTo>
                    <a:lnTo>
                      <a:pt x="16" y="142"/>
                    </a:lnTo>
                    <a:lnTo>
                      <a:pt x="20" y="142"/>
                    </a:lnTo>
                    <a:lnTo>
                      <a:pt x="26" y="142"/>
                    </a:lnTo>
                    <a:lnTo>
                      <a:pt x="26" y="154"/>
                    </a:lnTo>
                    <a:lnTo>
                      <a:pt x="20" y="150"/>
                    </a:lnTo>
                    <a:lnTo>
                      <a:pt x="12" y="144"/>
                    </a:lnTo>
                    <a:lnTo>
                      <a:pt x="6" y="138"/>
                    </a:lnTo>
                    <a:lnTo>
                      <a:pt x="0" y="130"/>
                    </a:lnTo>
                    <a:lnTo>
                      <a:pt x="4" y="148"/>
                    </a:lnTo>
                    <a:lnTo>
                      <a:pt x="10" y="162"/>
                    </a:lnTo>
                    <a:lnTo>
                      <a:pt x="16" y="166"/>
                    </a:lnTo>
                    <a:lnTo>
                      <a:pt x="20" y="168"/>
                    </a:lnTo>
                    <a:lnTo>
                      <a:pt x="26" y="166"/>
                    </a:lnTo>
                    <a:lnTo>
                      <a:pt x="26" y="234"/>
                    </a:lnTo>
                    <a:lnTo>
                      <a:pt x="32" y="234"/>
                    </a:lnTo>
                    <a:lnTo>
                      <a:pt x="32" y="156"/>
                    </a:lnTo>
                    <a:lnTo>
                      <a:pt x="36" y="158"/>
                    </a:lnTo>
                    <a:lnTo>
                      <a:pt x="40" y="158"/>
                    </a:lnTo>
                    <a:lnTo>
                      <a:pt x="46" y="152"/>
                    </a:lnTo>
                    <a:lnTo>
                      <a:pt x="52" y="138"/>
                    </a:lnTo>
                    <a:lnTo>
                      <a:pt x="56" y="120"/>
                    </a:lnTo>
                    <a:lnTo>
                      <a:pt x="50" y="130"/>
                    </a:lnTo>
                    <a:lnTo>
                      <a:pt x="44" y="136"/>
                    </a:lnTo>
                    <a:lnTo>
                      <a:pt x="36" y="140"/>
                    </a:lnTo>
                    <a:lnTo>
                      <a:pt x="32" y="146"/>
                    </a:lnTo>
                    <a:lnTo>
                      <a:pt x="32" y="132"/>
                    </a:lnTo>
                    <a:lnTo>
                      <a:pt x="36" y="134"/>
                    </a:lnTo>
                    <a:lnTo>
                      <a:pt x="40" y="132"/>
                    </a:lnTo>
                    <a:lnTo>
                      <a:pt x="46" y="128"/>
                    </a:lnTo>
                    <a:lnTo>
                      <a:pt x="52" y="112"/>
                    </a:lnTo>
                    <a:lnTo>
                      <a:pt x="56" y="96"/>
                    </a:lnTo>
                    <a:lnTo>
                      <a:pt x="50" y="104"/>
                    </a:lnTo>
                    <a:lnTo>
                      <a:pt x="44" y="110"/>
                    </a:lnTo>
                    <a:lnTo>
                      <a:pt x="36" y="116"/>
                    </a:lnTo>
                    <a:lnTo>
                      <a:pt x="32" y="120"/>
                    </a:lnTo>
                    <a:lnTo>
                      <a:pt x="32" y="106"/>
                    </a:lnTo>
                    <a:lnTo>
                      <a:pt x="36" y="108"/>
                    </a:lnTo>
                    <a:lnTo>
                      <a:pt x="40" y="108"/>
                    </a:lnTo>
                    <a:lnTo>
                      <a:pt x="46" y="102"/>
                    </a:lnTo>
                    <a:lnTo>
                      <a:pt x="52" y="88"/>
                    </a:lnTo>
                    <a:lnTo>
                      <a:pt x="56" y="70"/>
                    </a:lnTo>
                    <a:lnTo>
                      <a:pt x="50" y="80"/>
                    </a:lnTo>
                    <a:lnTo>
                      <a:pt x="44" y="86"/>
                    </a:lnTo>
                    <a:lnTo>
                      <a:pt x="36" y="90"/>
                    </a:lnTo>
                    <a:lnTo>
                      <a:pt x="32" y="96"/>
                    </a:lnTo>
                    <a:lnTo>
                      <a:pt x="32" y="82"/>
                    </a:lnTo>
                    <a:lnTo>
                      <a:pt x="36" y="84"/>
                    </a:lnTo>
                    <a:lnTo>
                      <a:pt x="40" y="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endParaRPr lang="fi-FI" sz="1400"/>
              </a:p>
            </p:txBody>
          </p:sp>
          <p:sp>
            <p:nvSpPr>
              <p:cNvPr id="23" name="Freeform 366">
                <a:extLst>
                  <a:ext uri="{FF2B5EF4-FFF2-40B4-BE49-F238E27FC236}">
                    <a16:creationId xmlns:a16="http://schemas.microsoft.com/office/drawing/2014/main" id="{E5BC88C4-7943-4FF3-AA4B-1FF069167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085" y="2974833"/>
                <a:ext cx="224617" cy="1131266"/>
              </a:xfrm>
              <a:custGeom>
                <a:avLst/>
                <a:gdLst>
                  <a:gd name="T0" fmla="*/ 73025 w 56"/>
                  <a:gd name="T1" fmla="*/ 123825 h 234"/>
                  <a:gd name="T2" fmla="*/ 88900 w 56"/>
                  <a:gd name="T3" fmla="*/ 73025 h 234"/>
                  <a:gd name="T4" fmla="*/ 69850 w 56"/>
                  <a:gd name="T5" fmla="*/ 95250 h 234"/>
                  <a:gd name="T6" fmla="*/ 50800 w 56"/>
                  <a:gd name="T7" fmla="*/ 88900 h 234"/>
                  <a:gd name="T8" fmla="*/ 63500 w 56"/>
                  <a:gd name="T9" fmla="*/ 92075 h 234"/>
                  <a:gd name="T10" fmla="*/ 73025 w 56"/>
                  <a:gd name="T11" fmla="*/ 82550 h 234"/>
                  <a:gd name="T12" fmla="*/ 88900 w 56"/>
                  <a:gd name="T13" fmla="*/ 31750 h 234"/>
                  <a:gd name="T14" fmla="*/ 57150 w 56"/>
                  <a:gd name="T15" fmla="*/ 63500 h 234"/>
                  <a:gd name="T16" fmla="*/ 50800 w 56"/>
                  <a:gd name="T17" fmla="*/ 66675 h 234"/>
                  <a:gd name="T18" fmla="*/ 57150 w 56"/>
                  <a:gd name="T19" fmla="*/ 47625 h 234"/>
                  <a:gd name="T20" fmla="*/ 44450 w 56"/>
                  <a:gd name="T21" fmla="*/ 0 h 234"/>
                  <a:gd name="T22" fmla="*/ 31750 w 56"/>
                  <a:gd name="T23" fmla="*/ 31750 h 234"/>
                  <a:gd name="T24" fmla="*/ 34925 w 56"/>
                  <a:gd name="T25" fmla="*/ 60325 h 234"/>
                  <a:gd name="T26" fmla="*/ 41275 w 56"/>
                  <a:gd name="T27" fmla="*/ 85725 h 234"/>
                  <a:gd name="T28" fmla="*/ 9525 w 56"/>
                  <a:gd name="T29" fmla="*/ 60325 h 234"/>
                  <a:gd name="T30" fmla="*/ 6350 w 56"/>
                  <a:gd name="T31" fmla="*/ 76200 h 234"/>
                  <a:gd name="T32" fmla="*/ 25400 w 56"/>
                  <a:gd name="T33" fmla="*/ 104775 h 234"/>
                  <a:gd name="T34" fmla="*/ 41275 w 56"/>
                  <a:gd name="T35" fmla="*/ 104775 h 234"/>
                  <a:gd name="T36" fmla="*/ 31750 w 56"/>
                  <a:gd name="T37" fmla="*/ 117475 h 234"/>
                  <a:gd name="T38" fmla="*/ 0 w 56"/>
                  <a:gd name="T39" fmla="*/ 85725 h 234"/>
                  <a:gd name="T40" fmla="*/ 15875 w 56"/>
                  <a:gd name="T41" fmla="*/ 136525 h 234"/>
                  <a:gd name="T42" fmla="*/ 25400 w 56"/>
                  <a:gd name="T43" fmla="*/ 146050 h 234"/>
                  <a:gd name="T44" fmla="*/ 41275 w 56"/>
                  <a:gd name="T45" fmla="*/ 165100 h 234"/>
                  <a:gd name="T46" fmla="*/ 19050 w 56"/>
                  <a:gd name="T47" fmla="*/ 149225 h 234"/>
                  <a:gd name="T48" fmla="*/ 0 w 56"/>
                  <a:gd name="T49" fmla="*/ 127000 h 234"/>
                  <a:gd name="T50" fmla="*/ 15875 w 56"/>
                  <a:gd name="T51" fmla="*/ 177800 h 234"/>
                  <a:gd name="T52" fmla="*/ 31750 w 56"/>
                  <a:gd name="T53" fmla="*/ 187325 h 234"/>
                  <a:gd name="T54" fmla="*/ 41275 w 56"/>
                  <a:gd name="T55" fmla="*/ 206375 h 234"/>
                  <a:gd name="T56" fmla="*/ 9525 w 56"/>
                  <a:gd name="T57" fmla="*/ 180975 h 234"/>
                  <a:gd name="T58" fmla="*/ 6350 w 56"/>
                  <a:gd name="T59" fmla="*/ 193675 h 234"/>
                  <a:gd name="T60" fmla="*/ 25400 w 56"/>
                  <a:gd name="T61" fmla="*/ 225425 h 234"/>
                  <a:gd name="T62" fmla="*/ 41275 w 56"/>
                  <a:gd name="T63" fmla="*/ 225425 h 234"/>
                  <a:gd name="T64" fmla="*/ 31750 w 56"/>
                  <a:gd name="T65" fmla="*/ 238125 h 234"/>
                  <a:gd name="T66" fmla="*/ 0 w 56"/>
                  <a:gd name="T67" fmla="*/ 206375 h 234"/>
                  <a:gd name="T68" fmla="*/ 15875 w 56"/>
                  <a:gd name="T69" fmla="*/ 257175 h 234"/>
                  <a:gd name="T70" fmla="*/ 25400 w 56"/>
                  <a:gd name="T71" fmla="*/ 263525 h 234"/>
                  <a:gd name="T72" fmla="*/ 41275 w 56"/>
                  <a:gd name="T73" fmla="*/ 371475 h 234"/>
                  <a:gd name="T74" fmla="*/ 50800 w 56"/>
                  <a:gd name="T75" fmla="*/ 247650 h 234"/>
                  <a:gd name="T76" fmla="*/ 63500 w 56"/>
                  <a:gd name="T77" fmla="*/ 250825 h 234"/>
                  <a:gd name="T78" fmla="*/ 82550 w 56"/>
                  <a:gd name="T79" fmla="*/ 219075 h 234"/>
                  <a:gd name="T80" fmla="*/ 79375 w 56"/>
                  <a:gd name="T81" fmla="*/ 206375 h 234"/>
                  <a:gd name="T82" fmla="*/ 50800 w 56"/>
                  <a:gd name="T83" fmla="*/ 231775 h 234"/>
                  <a:gd name="T84" fmla="*/ 57150 w 56"/>
                  <a:gd name="T85" fmla="*/ 212725 h 234"/>
                  <a:gd name="T86" fmla="*/ 73025 w 56"/>
                  <a:gd name="T87" fmla="*/ 203200 h 234"/>
                  <a:gd name="T88" fmla="*/ 88900 w 56"/>
                  <a:gd name="T89" fmla="*/ 152400 h 234"/>
                  <a:gd name="T90" fmla="*/ 69850 w 56"/>
                  <a:gd name="T91" fmla="*/ 174625 h 234"/>
                  <a:gd name="T92" fmla="*/ 50800 w 56"/>
                  <a:gd name="T93" fmla="*/ 168275 h 234"/>
                  <a:gd name="T94" fmla="*/ 63500 w 56"/>
                  <a:gd name="T95" fmla="*/ 171450 h 234"/>
                  <a:gd name="T96" fmla="*/ 73025 w 56"/>
                  <a:gd name="T97" fmla="*/ 161925 h 234"/>
                  <a:gd name="T98" fmla="*/ 88900 w 56"/>
                  <a:gd name="T99" fmla="*/ 111125 h 234"/>
                  <a:gd name="T100" fmla="*/ 57150 w 56"/>
                  <a:gd name="T101" fmla="*/ 142875 h 234"/>
                  <a:gd name="T102" fmla="*/ 50800 w 56"/>
                  <a:gd name="T103" fmla="*/ 130175 h 23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connsiteX0" fmla="*/ 7143 w 10000"/>
                  <a:gd name="connsiteY0" fmla="*/ 3504 h 12018"/>
                  <a:gd name="connsiteX1" fmla="*/ 7143 w 10000"/>
                  <a:gd name="connsiteY1" fmla="*/ 3504 h 12018"/>
                  <a:gd name="connsiteX2" fmla="*/ 8214 w 10000"/>
                  <a:gd name="connsiteY2" fmla="*/ 3333 h 12018"/>
                  <a:gd name="connsiteX3" fmla="*/ 9286 w 10000"/>
                  <a:gd name="connsiteY3" fmla="*/ 2650 h 12018"/>
                  <a:gd name="connsiteX4" fmla="*/ 10000 w 10000"/>
                  <a:gd name="connsiteY4" fmla="*/ 1966 h 12018"/>
                  <a:gd name="connsiteX5" fmla="*/ 8929 w 10000"/>
                  <a:gd name="connsiteY5" fmla="*/ 2308 h 12018"/>
                  <a:gd name="connsiteX6" fmla="*/ 7857 w 10000"/>
                  <a:gd name="connsiteY6" fmla="*/ 2564 h 12018"/>
                  <a:gd name="connsiteX7" fmla="*/ 6429 w 10000"/>
                  <a:gd name="connsiteY7" fmla="*/ 2821 h 12018"/>
                  <a:gd name="connsiteX8" fmla="*/ 5714 w 10000"/>
                  <a:gd name="connsiteY8" fmla="*/ 2991 h 12018"/>
                  <a:gd name="connsiteX9" fmla="*/ 5714 w 10000"/>
                  <a:gd name="connsiteY9" fmla="*/ 2393 h 12018"/>
                  <a:gd name="connsiteX10" fmla="*/ 6429 w 10000"/>
                  <a:gd name="connsiteY10" fmla="*/ 2479 h 12018"/>
                  <a:gd name="connsiteX11" fmla="*/ 7143 w 10000"/>
                  <a:gd name="connsiteY11" fmla="*/ 2479 h 12018"/>
                  <a:gd name="connsiteX12" fmla="*/ 8214 w 10000"/>
                  <a:gd name="connsiteY12" fmla="*/ 2222 h 12018"/>
                  <a:gd name="connsiteX13" fmla="*/ 9286 w 10000"/>
                  <a:gd name="connsiteY13" fmla="*/ 1624 h 12018"/>
                  <a:gd name="connsiteX14" fmla="*/ 10000 w 10000"/>
                  <a:gd name="connsiteY14" fmla="*/ 855 h 12018"/>
                  <a:gd name="connsiteX15" fmla="*/ 8929 w 10000"/>
                  <a:gd name="connsiteY15" fmla="*/ 1282 h 12018"/>
                  <a:gd name="connsiteX16" fmla="*/ 7857 w 10000"/>
                  <a:gd name="connsiteY16" fmla="*/ 1538 h 12018"/>
                  <a:gd name="connsiteX17" fmla="*/ 6429 w 10000"/>
                  <a:gd name="connsiteY17" fmla="*/ 1709 h 12018"/>
                  <a:gd name="connsiteX18" fmla="*/ 5714 w 10000"/>
                  <a:gd name="connsiteY18" fmla="*/ 1966 h 12018"/>
                  <a:gd name="connsiteX19" fmla="*/ 5714 w 10000"/>
                  <a:gd name="connsiteY19" fmla="*/ 1795 h 12018"/>
                  <a:gd name="connsiteX20" fmla="*/ 6429 w 10000"/>
                  <a:gd name="connsiteY20" fmla="*/ 1624 h 12018"/>
                  <a:gd name="connsiteX21" fmla="*/ 6429 w 10000"/>
                  <a:gd name="connsiteY21" fmla="*/ 1282 h 12018"/>
                  <a:gd name="connsiteX22" fmla="*/ 6429 w 10000"/>
                  <a:gd name="connsiteY22" fmla="*/ 855 h 12018"/>
                  <a:gd name="connsiteX23" fmla="*/ 5714 w 10000"/>
                  <a:gd name="connsiteY23" fmla="*/ 427 h 12018"/>
                  <a:gd name="connsiteX24" fmla="*/ 5000 w 10000"/>
                  <a:gd name="connsiteY24" fmla="*/ 0 h 12018"/>
                  <a:gd name="connsiteX25" fmla="*/ 4286 w 10000"/>
                  <a:gd name="connsiteY25" fmla="*/ 427 h 12018"/>
                  <a:gd name="connsiteX26" fmla="*/ 3571 w 10000"/>
                  <a:gd name="connsiteY26" fmla="*/ 855 h 12018"/>
                  <a:gd name="connsiteX27" fmla="*/ 3571 w 10000"/>
                  <a:gd name="connsiteY27" fmla="*/ 1282 h 12018"/>
                  <a:gd name="connsiteX28" fmla="*/ 3929 w 10000"/>
                  <a:gd name="connsiteY28" fmla="*/ 1624 h 12018"/>
                  <a:gd name="connsiteX29" fmla="*/ 4643 w 10000"/>
                  <a:gd name="connsiteY29" fmla="*/ 1795 h 12018"/>
                  <a:gd name="connsiteX30" fmla="*/ 4643 w 10000"/>
                  <a:gd name="connsiteY30" fmla="*/ 2308 h 12018"/>
                  <a:gd name="connsiteX31" fmla="*/ 3571 w 10000"/>
                  <a:gd name="connsiteY31" fmla="*/ 2137 h 12018"/>
                  <a:gd name="connsiteX32" fmla="*/ 2143 w 10000"/>
                  <a:gd name="connsiteY32" fmla="*/ 1880 h 12018"/>
                  <a:gd name="connsiteX33" fmla="*/ 1071 w 10000"/>
                  <a:gd name="connsiteY33" fmla="*/ 1624 h 12018"/>
                  <a:gd name="connsiteX34" fmla="*/ 0 w 10000"/>
                  <a:gd name="connsiteY34" fmla="*/ 1282 h 12018"/>
                  <a:gd name="connsiteX35" fmla="*/ 714 w 10000"/>
                  <a:gd name="connsiteY35" fmla="*/ 2051 h 12018"/>
                  <a:gd name="connsiteX36" fmla="*/ 1786 w 10000"/>
                  <a:gd name="connsiteY36" fmla="*/ 2650 h 12018"/>
                  <a:gd name="connsiteX37" fmla="*/ 2857 w 10000"/>
                  <a:gd name="connsiteY37" fmla="*/ 2821 h 12018"/>
                  <a:gd name="connsiteX38" fmla="*/ 3571 w 10000"/>
                  <a:gd name="connsiteY38" fmla="*/ 2906 h 12018"/>
                  <a:gd name="connsiteX39" fmla="*/ 4643 w 10000"/>
                  <a:gd name="connsiteY39" fmla="*/ 2821 h 12018"/>
                  <a:gd name="connsiteX40" fmla="*/ 4643 w 10000"/>
                  <a:gd name="connsiteY40" fmla="*/ 3419 h 12018"/>
                  <a:gd name="connsiteX41" fmla="*/ 3571 w 10000"/>
                  <a:gd name="connsiteY41" fmla="*/ 3162 h 12018"/>
                  <a:gd name="connsiteX42" fmla="*/ 2143 w 10000"/>
                  <a:gd name="connsiteY42" fmla="*/ 2991 h 12018"/>
                  <a:gd name="connsiteX43" fmla="*/ 1071 w 10000"/>
                  <a:gd name="connsiteY43" fmla="*/ 2735 h 12018"/>
                  <a:gd name="connsiteX44" fmla="*/ 0 w 10000"/>
                  <a:gd name="connsiteY44" fmla="*/ 2308 h 12018"/>
                  <a:gd name="connsiteX45" fmla="*/ 714 w 10000"/>
                  <a:gd name="connsiteY45" fmla="*/ 3077 h 12018"/>
                  <a:gd name="connsiteX46" fmla="*/ 1786 w 10000"/>
                  <a:gd name="connsiteY46" fmla="*/ 3675 h 12018"/>
                  <a:gd name="connsiteX47" fmla="*/ 2857 w 10000"/>
                  <a:gd name="connsiteY47" fmla="*/ 3932 h 12018"/>
                  <a:gd name="connsiteX48" fmla="*/ 3571 w 10000"/>
                  <a:gd name="connsiteY48" fmla="*/ 3932 h 12018"/>
                  <a:gd name="connsiteX49" fmla="*/ 4643 w 10000"/>
                  <a:gd name="connsiteY49" fmla="*/ 3932 h 12018"/>
                  <a:gd name="connsiteX50" fmla="*/ 4643 w 10000"/>
                  <a:gd name="connsiteY50" fmla="*/ 4444 h 12018"/>
                  <a:gd name="connsiteX51" fmla="*/ 3571 w 10000"/>
                  <a:gd name="connsiteY51" fmla="*/ 4274 h 12018"/>
                  <a:gd name="connsiteX52" fmla="*/ 2143 w 10000"/>
                  <a:gd name="connsiteY52" fmla="*/ 4017 h 12018"/>
                  <a:gd name="connsiteX53" fmla="*/ 1071 w 10000"/>
                  <a:gd name="connsiteY53" fmla="*/ 3761 h 12018"/>
                  <a:gd name="connsiteX54" fmla="*/ 0 w 10000"/>
                  <a:gd name="connsiteY54" fmla="*/ 3419 h 12018"/>
                  <a:gd name="connsiteX55" fmla="*/ 714 w 10000"/>
                  <a:gd name="connsiteY55" fmla="*/ 4188 h 12018"/>
                  <a:gd name="connsiteX56" fmla="*/ 1786 w 10000"/>
                  <a:gd name="connsiteY56" fmla="*/ 4786 h 12018"/>
                  <a:gd name="connsiteX57" fmla="*/ 2857 w 10000"/>
                  <a:gd name="connsiteY57" fmla="*/ 4957 h 12018"/>
                  <a:gd name="connsiteX58" fmla="*/ 3571 w 10000"/>
                  <a:gd name="connsiteY58" fmla="*/ 5043 h 12018"/>
                  <a:gd name="connsiteX59" fmla="*/ 4643 w 10000"/>
                  <a:gd name="connsiteY59" fmla="*/ 4957 h 12018"/>
                  <a:gd name="connsiteX60" fmla="*/ 4643 w 10000"/>
                  <a:gd name="connsiteY60" fmla="*/ 5556 h 12018"/>
                  <a:gd name="connsiteX61" fmla="*/ 3571 w 10000"/>
                  <a:gd name="connsiteY61" fmla="*/ 5299 h 12018"/>
                  <a:gd name="connsiteX62" fmla="*/ 2143 w 10000"/>
                  <a:gd name="connsiteY62" fmla="*/ 5128 h 12018"/>
                  <a:gd name="connsiteX63" fmla="*/ 1071 w 10000"/>
                  <a:gd name="connsiteY63" fmla="*/ 4872 h 12018"/>
                  <a:gd name="connsiteX64" fmla="*/ 0 w 10000"/>
                  <a:gd name="connsiteY64" fmla="*/ 4444 h 12018"/>
                  <a:gd name="connsiteX65" fmla="*/ 714 w 10000"/>
                  <a:gd name="connsiteY65" fmla="*/ 5214 h 12018"/>
                  <a:gd name="connsiteX66" fmla="*/ 1786 w 10000"/>
                  <a:gd name="connsiteY66" fmla="*/ 5812 h 12018"/>
                  <a:gd name="connsiteX67" fmla="*/ 2857 w 10000"/>
                  <a:gd name="connsiteY67" fmla="*/ 6068 h 12018"/>
                  <a:gd name="connsiteX68" fmla="*/ 3571 w 10000"/>
                  <a:gd name="connsiteY68" fmla="*/ 6068 h 12018"/>
                  <a:gd name="connsiteX69" fmla="*/ 4643 w 10000"/>
                  <a:gd name="connsiteY69" fmla="*/ 6068 h 12018"/>
                  <a:gd name="connsiteX70" fmla="*/ 4643 w 10000"/>
                  <a:gd name="connsiteY70" fmla="*/ 6581 h 12018"/>
                  <a:gd name="connsiteX71" fmla="*/ 3571 w 10000"/>
                  <a:gd name="connsiteY71" fmla="*/ 6410 h 12018"/>
                  <a:gd name="connsiteX72" fmla="*/ 2143 w 10000"/>
                  <a:gd name="connsiteY72" fmla="*/ 6154 h 12018"/>
                  <a:gd name="connsiteX73" fmla="*/ 1071 w 10000"/>
                  <a:gd name="connsiteY73" fmla="*/ 5897 h 12018"/>
                  <a:gd name="connsiteX74" fmla="*/ 0 w 10000"/>
                  <a:gd name="connsiteY74" fmla="*/ 5556 h 12018"/>
                  <a:gd name="connsiteX75" fmla="*/ 714 w 10000"/>
                  <a:gd name="connsiteY75" fmla="*/ 6325 h 12018"/>
                  <a:gd name="connsiteX76" fmla="*/ 1786 w 10000"/>
                  <a:gd name="connsiteY76" fmla="*/ 6923 h 12018"/>
                  <a:gd name="connsiteX77" fmla="*/ 2857 w 10000"/>
                  <a:gd name="connsiteY77" fmla="*/ 7094 h 12018"/>
                  <a:gd name="connsiteX78" fmla="*/ 3571 w 10000"/>
                  <a:gd name="connsiteY78" fmla="*/ 7179 h 12018"/>
                  <a:gd name="connsiteX79" fmla="*/ 4643 w 10000"/>
                  <a:gd name="connsiteY79" fmla="*/ 7094 h 12018"/>
                  <a:gd name="connsiteX80" fmla="*/ 4788 w 10000"/>
                  <a:gd name="connsiteY80" fmla="*/ 12018 h 12018"/>
                  <a:gd name="connsiteX81" fmla="*/ 5714 w 10000"/>
                  <a:gd name="connsiteY81" fmla="*/ 10000 h 12018"/>
                  <a:gd name="connsiteX82" fmla="*/ 5714 w 10000"/>
                  <a:gd name="connsiteY82" fmla="*/ 6667 h 12018"/>
                  <a:gd name="connsiteX83" fmla="*/ 6429 w 10000"/>
                  <a:gd name="connsiteY83" fmla="*/ 6752 h 12018"/>
                  <a:gd name="connsiteX84" fmla="*/ 7143 w 10000"/>
                  <a:gd name="connsiteY84" fmla="*/ 6752 h 12018"/>
                  <a:gd name="connsiteX85" fmla="*/ 8214 w 10000"/>
                  <a:gd name="connsiteY85" fmla="*/ 6496 h 12018"/>
                  <a:gd name="connsiteX86" fmla="*/ 9286 w 10000"/>
                  <a:gd name="connsiteY86" fmla="*/ 5897 h 12018"/>
                  <a:gd name="connsiteX87" fmla="*/ 10000 w 10000"/>
                  <a:gd name="connsiteY87" fmla="*/ 5128 h 12018"/>
                  <a:gd name="connsiteX88" fmla="*/ 8929 w 10000"/>
                  <a:gd name="connsiteY88" fmla="*/ 5556 h 12018"/>
                  <a:gd name="connsiteX89" fmla="*/ 7857 w 10000"/>
                  <a:gd name="connsiteY89" fmla="*/ 5812 h 12018"/>
                  <a:gd name="connsiteX90" fmla="*/ 6429 w 10000"/>
                  <a:gd name="connsiteY90" fmla="*/ 5983 h 12018"/>
                  <a:gd name="connsiteX91" fmla="*/ 5714 w 10000"/>
                  <a:gd name="connsiteY91" fmla="*/ 6239 h 12018"/>
                  <a:gd name="connsiteX92" fmla="*/ 5714 w 10000"/>
                  <a:gd name="connsiteY92" fmla="*/ 5641 h 12018"/>
                  <a:gd name="connsiteX93" fmla="*/ 6429 w 10000"/>
                  <a:gd name="connsiteY93" fmla="*/ 5726 h 12018"/>
                  <a:gd name="connsiteX94" fmla="*/ 7143 w 10000"/>
                  <a:gd name="connsiteY94" fmla="*/ 5641 h 12018"/>
                  <a:gd name="connsiteX95" fmla="*/ 8214 w 10000"/>
                  <a:gd name="connsiteY95" fmla="*/ 5470 h 12018"/>
                  <a:gd name="connsiteX96" fmla="*/ 9286 w 10000"/>
                  <a:gd name="connsiteY96" fmla="*/ 4786 h 12018"/>
                  <a:gd name="connsiteX97" fmla="*/ 10000 w 10000"/>
                  <a:gd name="connsiteY97" fmla="*/ 4103 h 12018"/>
                  <a:gd name="connsiteX98" fmla="*/ 8929 w 10000"/>
                  <a:gd name="connsiteY98" fmla="*/ 4444 h 12018"/>
                  <a:gd name="connsiteX99" fmla="*/ 7857 w 10000"/>
                  <a:gd name="connsiteY99" fmla="*/ 4701 h 12018"/>
                  <a:gd name="connsiteX100" fmla="*/ 6429 w 10000"/>
                  <a:gd name="connsiteY100" fmla="*/ 4957 h 12018"/>
                  <a:gd name="connsiteX101" fmla="*/ 5714 w 10000"/>
                  <a:gd name="connsiteY101" fmla="*/ 5128 h 12018"/>
                  <a:gd name="connsiteX102" fmla="*/ 5714 w 10000"/>
                  <a:gd name="connsiteY102" fmla="*/ 4530 h 12018"/>
                  <a:gd name="connsiteX103" fmla="*/ 6429 w 10000"/>
                  <a:gd name="connsiteY103" fmla="*/ 4615 h 12018"/>
                  <a:gd name="connsiteX104" fmla="*/ 7143 w 10000"/>
                  <a:gd name="connsiteY104" fmla="*/ 4615 h 12018"/>
                  <a:gd name="connsiteX105" fmla="*/ 8214 w 10000"/>
                  <a:gd name="connsiteY105" fmla="*/ 4359 h 12018"/>
                  <a:gd name="connsiteX106" fmla="*/ 9286 w 10000"/>
                  <a:gd name="connsiteY106" fmla="*/ 3761 h 12018"/>
                  <a:gd name="connsiteX107" fmla="*/ 10000 w 10000"/>
                  <a:gd name="connsiteY107" fmla="*/ 2991 h 12018"/>
                  <a:gd name="connsiteX108" fmla="*/ 8929 w 10000"/>
                  <a:gd name="connsiteY108" fmla="*/ 3419 h 12018"/>
                  <a:gd name="connsiteX109" fmla="*/ 7857 w 10000"/>
                  <a:gd name="connsiteY109" fmla="*/ 3675 h 12018"/>
                  <a:gd name="connsiteX110" fmla="*/ 6429 w 10000"/>
                  <a:gd name="connsiteY110" fmla="*/ 3846 h 12018"/>
                  <a:gd name="connsiteX111" fmla="*/ 5714 w 10000"/>
                  <a:gd name="connsiteY111" fmla="*/ 4103 h 12018"/>
                  <a:gd name="connsiteX112" fmla="*/ 5714 w 10000"/>
                  <a:gd name="connsiteY112" fmla="*/ 3504 h 12018"/>
                  <a:gd name="connsiteX113" fmla="*/ 6429 w 10000"/>
                  <a:gd name="connsiteY113" fmla="*/ 3590 h 12018"/>
                  <a:gd name="connsiteX114" fmla="*/ 7143 w 10000"/>
                  <a:gd name="connsiteY114" fmla="*/ 3504 h 12018"/>
                  <a:gd name="connsiteX0" fmla="*/ 7143 w 10000"/>
                  <a:gd name="connsiteY0" fmla="*/ 3504 h 12053"/>
                  <a:gd name="connsiteX1" fmla="*/ 7143 w 10000"/>
                  <a:gd name="connsiteY1" fmla="*/ 3504 h 12053"/>
                  <a:gd name="connsiteX2" fmla="*/ 8214 w 10000"/>
                  <a:gd name="connsiteY2" fmla="*/ 3333 h 12053"/>
                  <a:gd name="connsiteX3" fmla="*/ 9286 w 10000"/>
                  <a:gd name="connsiteY3" fmla="*/ 2650 h 12053"/>
                  <a:gd name="connsiteX4" fmla="*/ 10000 w 10000"/>
                  <a:gd name="connsiteY4" fmla="*/ 1966 h 12053"/>
                  <a:gd name="connsiteX5" fmla="*/ 8929 w 10000"/>
                  <a:gd name="connsiteY5" fmla="*/ 2308 h 12053"/>
                  <a:gd name="connsiteX6" fmla="*/ 7857 w 10000"/>
                  <a:gd name="connsiteY6" fmla="*/ 2564 h 12053"/>
                  <a:gd name="connsiteX7" fmla="*/ 6429 w 10000"/>
                  <a:gd name="connsiteY7" fmla="*/ 2821 h 12053"/>
                  <a:gd name="connsiteX8" fmla="*/ 5714 w 10000"/>
                  <a:gd name="connsiteY8" fmla="*/ 2991 h 12053"/>
                  <a:gd name="connsiteX9" fmla="*/ 5714 w 10000"/>
                  <a:gd name="connsiteY9" fmla="*/ 2393 h 12053"/>
                  <a:gd name="connsiteX10" fmla="*/ 6429 w 10000"/>
                  <a:gd name="connsiteY10" fmla="*/ 2479 h 12053"/>
                  <a:gd name="connsiteX11" fmla="*/ 7143 w 10000"/>
                  <a:gd name="connsiteY11" fmla="*/ 2479 h 12053"/>
                  <a:gd name="connsiteX12" fmla="*/ 8214 w 10000"/>
                  <a:gd name="connsiteY12" fmla="*/ 2222 h 12053"/>
                  <a:gd name="connsiteX13" fmla="*/ 9286 w 10000"/>
                  <a:gd name="connsiteY13" fmla="*/ 1624 h 12053"/>
                  <a:gd name="connsiteX14" fmla="*/ 10000 w 10000"/>
                  <a:gd name="connsiteY14" fmla="*/ 855 h 12053"/>
                  <a:gd name="connsiteX15" fmla="*/ 8929 w 10000"/>
                  <a:gd name="connsiteY15" fmla="*/ 1282 h 12053"/>
                  <a:gd name="connsiteX16" fmla="*/ 7857 w 10000"/>
                  <a:gd name="connsiteY16" fmla="*/ 1538 h 12053"/>
                  <a:gd name="connsiteX17" fmla="*/ 6429 w 10000"/>
                  <a:gd name="connsiteY17" fmla="*/ 1709 h 12053"/>
                  <a:gd name="connsiteX18" fmla="*/ 5714 w 10000"/>
                  <a:gd name="connsiteY18" fmla="*/ 1966 h 12053"/>
                  <a:gd name="connsiteX19" fmla="*/ 5714 w 10000"/>
                  <a:gd name="connsiteY19" fmla="*/ 1795 h 12053"/>
                  <a:gd name="connsiteX20" fmla="*/ 6429 w 10000"/>
                  <a:gd name="connsiteY20" fmla="*/ 1624 h 12053"/>
                  <a:gd name="connsiteX21" fmla="*/ 6429 w 10000"/>
                  <a:gd name="connsiteY21" fmla="*/ 1282 h 12053"/>
                  <a:gd name="connsiteX22" fmla="*/ 6429 w 10000"/>
                  <a:gd name="connsiteY22" fmla="*/ 855 h 12053"/>
                  <a:gd name="connsiteX23" fmla="*/ 5714 w 10000"/>
                  <a:gd name="connsiteY23" fmla="*/ 427 h 12053"/>
                  <a:gd name="connsiteX24" fmla="*/ 5000 w 10000"/>
                  <a:gd name="connsiteY24" fmla="*/ 0 h 12053"/>
                  <a:gd name="connsiteX25" fmla="*/ 4286 w 10000"/>
                  <a:gd name="connsiteY25" fmla="*/ 427 h 12053"/>
                  <a:gd name="connsiteX26" fmla="*/ 3571 w 10000"/>
                  <a:gd name="connsiteY26" fmla="*/ 855 h 12053"/>
                  <a:gd name="connsiteX27" fmla="*/ 3571 w 10000"/>
                  <a:gd name="connsiteY27" fmla="*/ 1282 h 12053"/>
                  <a:gd name="connsiteX28" fmla="*/ 3929 w 10000"/>
                  <a:gd name="connsiteY28" fmla="*/ 1624 h 12053"/>
                  <a:gd name="connsiteX29" fmla="*/ 4643 w 10000"/>
                  <a:gd name="connsiteY29" fmla="*/ 1795 h 12053"/>
                  <a:gd name="connsiteX30" fmla="*/ 4643 w 10000"/>
                  <a:gd name="connsiteY30" fmla="*/ 2308 h 12053"/>
                  <a:gd name="connsiteX31" fmla="*/ 3571 w 10000"/>
                  <a:gd name="connsiteY31" fmla="*/ 2137 h 12053"/>
                  <a:gd name="connsiteX32" fmla="*/ 2143 w 10000"/>
                  <a:gd name="connsiteY32" fmla="*/ 1880 h 12053"/>
                  <a:gd name="connsiteX33" fmla="*/ 1071 w 10000"/>
                  <a:gd name="connsiteY33" fmla="*/ 1624 h 12053"/>
                  <a:gd name="connsiteX34" fmla="*/ 0 w 10000"/>
                  <a:gd name="connsiteY34" fmla="*/ 1282 h 12053"/>
                  <a:gd name="connsiteX35" fmla="*/ 714 w 10000"/>
                  <a:gd name="connsiteY35" fmla="*/ 2051 h 12053"/>
                  <a:gd name="connsiteX36" fmla="*/ 1786 w 10000"/>
                  <a:gd name="connsiteY36" fmla="*/ 2650 h 12053"/>
                  <a:gd name="connsiteX37" fmla="*/ 2857 w 10000"/>
                  <a:gd name="connsiteY37" fmla="*/ 2821 h 12053"/>
                  <a:gd name="connsiteX38" fmla="*/ 3571 w 10000"/>
                  <a:gd name="connsiteY38" fmla="*/ 2906 h 12053"/>
                  <a:gd name="connsiteX39" fmla="*/ 4643 w 10000"/>
                  <a:gd name="connsiteY39" fmla="*/ 2821 h 12053"/>
                  <a:gd name="connsiteX40" fmla="*/ 4643 w 10000"/>
                  <a:gd name="connsiteY40" fmla="*/ 3419 h 12053"/>
                  <a:gd name="connsiteX41" fmla="*/ 3571 w 10000"/>
                  <a:gd name="connsiteY41" fmla="*/ 3162 h 12053"/>
                  <a:gd name="connsiteX42" fmla="*/ 2143 w 10000"/>
                  <a:gd name="connsiteY42" fmla="*/ 2991 h 12053"/>
                  <a:gd name="connsiteX43" fmla="*/ 1071 w 10000"/>
                  <a:gd name="connsiteY43" fmla="*/ 2735 h 12053"/>
                  <a:gd name="connsiteX44" fmla="*/ 0 w 10000"/>
                  <a:gd name="connsiteY44" fmla="*/ 2308 h 12053"/>
                  <a:gd name="connsiteX45" fmla="*/ 714 w 10000"/>
                  <a:gd name="connsiteY45" fmla="*/ 3077 h 12053"/>
                  <a:gd name="connsiteX46" fmla="*/ 1786 w 10000"/>
                  <a:gd name="connsiteY46" fmla="*/ 3675 h 12053"/>
                  <a:gd name="connsiteX47" fmla="*/ 2857 w 10000"/>
                  <a:gd name="connsiteY47" fmla="*/ 3932 h 12053"/>
                  <a:gd name="connsiteX48" fmla="*/ 3571 w 10000"/>
                  <a:gd name="connsiteY48" fmla="*/ 3932 h 12053"/>
                  <a:gd name="connsiteX49" fmla="*/ 4643 w 10000"/>
                  <a:gd name="connsiteY49" fmla="*/ 3932 h 12053"/>
                  <a:gd name="connsiteX50" fmla="*/ 4643 w 10000"/>
                  <a:gd name="connsiteY50" fmla="*/ 4444 h 12053"/>
                  <a:gd name="connsiteX51" fmla="*/ 3571 w 10000"/>
                  <a:gd name="connsiteY51" fmla="*/ 4274 h 12053"/>
                  <a:gd name="connsiteX52" fmla="*/ 2143 w 10000"/>
                  <a:gd name="connsiteY52" fmla="*/ 4017 h 12053"/>
                  <a:gd name="connsiteX53" fmla="*/ 1071 w 10000"/>
                  <a:gd name="connsiteY53" fmla="*/ 3761 h 12053"/>
                  <a:gd name="connsiteX54" fmla="*/ 0 w 10000"/>
                  <a:gd name="connsiteY54" fmla="*/ 3419 h 12053"/>
                  <a:gd name="connsiteX55" fmla="*/ 714 w 10000"/>
                  <a:gd name="connsiteY55" fmla="*/ 4188 h 12053"/>
                  <a:gd name="connsiteX56" fmla="*/ 1786 w 10000"/>
                  <a:gd name="connsiteY56" fmla="*/ 4786 h 12053"/>
                  <a:gd name="connsiteX57" fmla="*/ 2857 w 10000"/>
                  <a:gd name="connsiteY57" fmla="*/ 4957 h 12053"/>
                  <a:gd name="connsiteX58" fmla="*/ 3571 w 10000"/>
                  <a:gd name="connsiteY58" fmla="*/ 5043 h 12053"/>
                  <a:gd name="connsiteX59" fmla="*/ 4643 w 10000"/>
                  <a:gd name="connsiteY59" fmla="*/ 4957 h 12053"/>
                  <a:gd name="connsiteX60" fmla="*/ 4643 w 10000"/>
                  <a:gd name="connsiteY60" fmla="*/ 5556 h 12053"/>
                  <a:gd name="connsiteX61" fmla="*/ 3571 w 10000"/>
                  <a:gd name="connsiteY61" fmla="*/ 5299 h 12053"/>
                  <a:gd name="connsiteX62" fmla="*/ 2143 w 10000"/>
                  <a:gd name="connsiteY62" fmla="*/ 5128 h 12053"/>
                  <a:gd name="connsiteX63" fmla="*/ 1071 w 10000"/>
                  <a:gd name="connsiteY63" fmla="*/ 4872 h 12053"/>
                  <a:gd name="connsiteX64" fmla="*/ 0 w 10000"/>
                  <a:gd name="connsiteY64" fmla="*/ 4444 h 12053"/>
                  <a:gd name="connsiteX65" fmla="*/ 714 w 10000"/>
                  <a:gd name="connsiteY65" fmla="*/ 5214 h 12053"/>
                  <a:gd name="connsiteX66" fmla="*/ 1786 w 10000"/>
                  <a:gd name="connsiteY66" fmla="*/ 5812 h 12053"/>
                  <a:gd name="connsiteX67" fmla="*/ 2857 w 10000"/>
                  <a:gd name="connsiteY67" fmla="*/ 6068 h 12053"/>
                  <a:gd name="connsiteX68" fmla="*/ 3571 w 10000"/>
                  <a:gd name="connsiteY68" fmla="*/ 6068 h 12053"/>
                  <a:gd name="connsiteX69" fmla="*/ 4643 w 10000"/>
                  <a:gd name="connsiteY69" fmla="*/ 6068 h 12053"/>
                  <a:gd name="connsiteX70" fmla="*/ 4643 w 10000"/>
                  <a:gd name="connsiteY70" fmla="*/ 6581 h 12053"/>
                  <a:gd name="connsiteX71" fmla="*/ 3571 w 10000"/>
                  <a:gd name="connsiteY71" fmla="*/ 6410 h 12053"/>
                  <a:gd name="connsiteX72" fmla="*/ 2143 w 10000"/>
                  <a:gd name="connsiteY72" fmla="*/ 6154 h 12053"/>
                  <a:gd name="connsiteX73" fmla="*/ 1071 w 10000"/>
                  <a:gd name="connsiteY73" fmla="*/ 5897 h 12053"/>
                  <a:gd name="connsiteX74" fmla="*/ 0 w 10000"/>
                  <a:gd name="connsiteY74" fmla="*/ 5556 h 12053"/>
                  <a:gd name="connsiteX75" fmla="*/ 714 w 10000"/>
                  <a:gd name="connsiteY75" fmla="*/ 6325 h 12053"/>
                  <a:gd name="connsiteX76" fmla="*/ 1786 w 10000"/>
                  <a:gd name="connsiteY76" fmla="*/ 6923 h 12053"/>
                  <a:gd name="connsiteX77" fmla="*/ 2857 w 10000"/>
                  <a:gd name="connsiteY77" fmla="*/ 7094 h 12053"/>
                  <a:gd name="connsiteX78" fmla="*/ 3571 w 10000"/>
                  <a:gd name="connsiteY78" fmla="*/ 7179 h 12053"/>
                  <a:gd name="connsiteX79" fmla="*/ 4643 w 10000"/>
                  <a:gd name="connsiteY79" fmla="*/ 7094 h 12053"/>
                  <a:gd name="connsiteX80" fmla="*/ 4788 w 10000"/>
                  <a:gd name="connsiteY80" fmla="*/ 12018 h 12053"/>
                  <a:gd name="connsiteX81" fmla="*/ 5859 w 10000"/>
                  <a:gd name="connsiteY81" fmla="*/ 12053 h 12053"/>
                  <a:gd name="connsiteX82" fmla="*/ 5714 w 10000"/>
                  <a:gd name="connsiteY82" fmla="*/ 6667 h 12053"/>
                  <a:gd name="connsiteX83" fmla="*/ 6429 w 10000"/>
                  <a:gd name="connsiteY83" fmla="*/ 6752 h 12053"/>
                  <a:gd name="connsiteX84" fmla="*/ 7143 w 10000"/>
                  <a:gd name="connsiteY84" fmla="*/ 6752 h 12053"/>
                  <a:gd name="connsiteX85" fmla="*/ 8214 w 10000"/>
                  <a:gd name="connsiteY85" fmla="*/ 6496 h 12053"/>
                  <a:gd name="connsiteX86" fmla="*/ 9286 w 10000"/>
                  <a:gd name="connsiteY86" fmla="*/ 5897 h 12053"/>
                  <a:gd name="connsiteX87" fmla="*/ 10000 w 10000"/>
                  <a:gd name="connsiteY87" fmla="*/ 5128 h 12053"/>
                  <a:gd name="connsiteX88" fmla="*/ 8929 w 10000"/>
                  <a:gd name="connsiteY88" fmla="*/ 5556 h 12053"/>
                  <a:gd name="connsiteX89" fmla="*/ 7857 w 10000"/>
                  <a:gd name="connsiteY89" fmla="*/ 5812 h 12053"/>
                  <a:gd name="connsiteX90" fmla="*/ 6429 w 10000"/>
                  <a:gd name="connsiteY90" fmla="*/ 5983 h 12053"/>
                  <a:gd name="connsiteX91" fmla="*/ 5714 w 10000"/>
                  <a:gd name="connsiteY91" fmla="*/ 6239 h 12053"/>
                  <a:gd name="connsiteX92" fmla="*/ 5714 w 10000"/>
                  <a:gd name="connsiteY92" fmla="*/ 5641 h 12053"/>
                  <a:gd name="connsiteX93" fmla="*/ 6429 w 10000"/>
                  <a:gd name="connsiteY93" fmla="*/ 5726 h 12053"/>
                  <a:gd name="connsiteX94" fmla="*/ 7143 w 10000"/>
                  <a:gd name="connsiteY94" fmla="*/ 5641 h 12053"/>
                  <a:gd name="connsiteX95" fmla="*/ 8214 w 10000"/>
                  <a:gd name="connsiteY95" fmla="*/ 5470 h 12053"/>
                  <a:gd name="connsiteX96" fmla="*/ 9286 w 10000"/>
                  <a:gd name="connsiteY96" fmla="*/ 4786 h 12053"/>
                  <a:gd name="connsiteX97" fmla="*/ 10000 w 10000"/>
                  <a:gd name="connsiteY97" fmla="*/ 4103 h 12053"/>
                  <a:gd name="connsiteX98" fmla="*/ 8929 w 10000"/>
                  <a:gd name="connsiteY98" fmla="*/ 4444 h 12053"/>
                  <a:gd name="connsiteX99" fmla="*/ 7857 w 10000"/>
                  <a:gd name="connsiteY99" fmla="*/ 4701 h 12053"/>
                  <a:gd name="connsiteX100" fmla="*/ 6429 w 10000"/>
                  <a:gd name="connsiteY100" fmla="*/ 4957 h 12053"/>
                  <a:gd name="connsiteX101" fmla="*/ 5714 w 10000"/>
                  <a:gd name="connsiteY101" fmla="*/ 5128 h 12053"/>
                  <a:gd name="connsiteX102" fmla="*/ 5714 w 10000"/>
                  <a:gd name="connsiteY102" fmla="*/ 4530 h 12053"/>
                  <a:gd name="connsiteX103" fmla="*/ 6429 w 10000"/>
                  <a:gd name="connsiteY103" fmla="*/ 4615 h 12053"/>
                  <a:gd name="connsiteX104" fmla="*/ 7143 w 10000"/>
                  <a:gd name="connsiteY104" fmla="*/ 4615 h 12053"/>
                  <a:gd name="connsiteX105" fmla="*/ 8214 w 10000"/>
                  <a:gd name="connsiteY105" fmla="*/ 4359 h 12053"/>
                  <a:gd name="connsiteX106" fmla="*/ 9286 w 10000"/>
                  <a:gd name="connsiteY106" fmla="*/ 3761 h 12053"/>
                  <a:gd name="connsiteX107" fmla="*/ 10000 w 10000"/>
                  <a:gd name="connsiteY107" fmla="*/ 2991 h 12053"/>
                  <a:gd name="connsiteX108" fmla="*/ 8929 w 10000"/>
                  <a:gd name="connsiteY108" fmla="*/ 3419 h 12053"/>
                  <a:gd name="connsiteX109" fmla="*/ 7857 w 10000"/>
                  <a:gd name="connsiteY109" fmla="*/ 3675 h 12053"/>
                  <a:gd name="connsiteX110" fmla="*/ 6429 w 10000"/>
                  <a:gd name="connsiteY110" fmla="*/ 3846 h 12053"/>
                  <a:gd name="connsiteX111" fmla="*/ 5714 w 10000"/>
                  <a:gd name="connsiteY111" fmla="*/ 4103 h 12053"/>
                  <a:gd name="connsiteX112" fmla="*/ 5714 w 10000"/>
                  <a:gd name="connsiteY112" fmla="*/ 3504 h 12053"/>
                  <a:gd name="connsiteX113" fmla="*/ 6429 w 10000"/>
                  <a:gd name="connsiteY113" fmla="*/ 3590 h 12053"/>
                  <a:gd name="connsiteX114" fmla="*/ 7143 w 10000"/>
                  <a:gd name="connsiteY114" fmla="*/ 3504 h 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10000" h="12053">
                    <a:moveTo>
                      <a:pt x="7143" y="3504"/>
                    </a:moveTo>
                    <a:lnTo>
                      <a:pt x="7143" y="3504"/>
                    </a:lnTo>
                    <a:lnTo>
                      <a:pt x="8214" y="3333"/>
                    </a:lnTo>
                    <a:lnTo>
                      <a:pt x="9286" y="2650"/>
                    </a:lnTo>
                    <a:lnTo>
                      <a:pt x="10000" y="1966"/>
                    </a:lnTo>
                    <a:lnTo>
                      <a:pt x="8929" y="2308"/>
                    </a:lnTo>
                    <a:lnTo>
                      <a:pt x="7857" y="2564"/>
                    </a:lnTo>
                    <a:lnTo>
                      <a:pt x="6429" y="2821"/>
                    </a:lnTo>
                    <a:lnTo>
                      <a:pt x="5714" y="2991"/>
                    </a:lnTo>
                    <a:lnTo>
                      <a:pt x="5714" y="2393"/>
                    </a:lnTo>
                    <a:lnTo>
                      <a:pt x="6429" y="2479"/>
                    </a:lnTo>
                    <a:lnTo>
                      <a:pt x="7143" y="2479"/>
                    </a:lnTo>
                    <a:lnTo>
                      <a:pt x="8214" y="2222"/>
                    </a:lnTo>
                    <a:lnTo>
                      <a:pt x="9286" y="1624"/>
                    </a:lnTo>
                    <a:lnTo>
                      <a:pt x="10000" y="855"/>
                    </a:lnTo>
                    <a:lnTo>
                      <a:pt x="8929" y="1282"/>
                    </a:lnTo>
                    <a:lnTo>
                      <a:pt x="7857" y="1538"/>
                    </a:lnTo>
                    <a:lnTo>
                      <a:pt x="6429" y="1709"/>
                    </a:lnTo>
                    <a:lnTo>
                      <a:pt x="5714" y="1966"/>
                    </a:lnTo>
                    <a:lnTo>
                      <a:pt x="5714" y="1795"/>
                    </a:lnTo>
                    <a:lnTo>
                      <a:pt x="6429" y="1624"/>
                    </a:lnTo>
                    <a:lnTo>
                      <a:pt x="6429" y="1282"/>
                    </a:lnTo>
                    <a:lnTo>
                      <a:pt x="6429" y="855"/>
                    </a:lnTo>
                    <a:lnTo>
                      <a:pt x="5714" y="427"/>
                    </a:lnTo>
                    <a:lnTo>
                      <a:pt x="5000" y="0"/>
                    </a:lnTo>
                    <a:lnTo>
                      <a:pt x="4286" y="427"/>
                    </a:lnTo>
                    <a:lnTo>
                      <a:pt x="3571" y="855"/>
                    </a:lnTo>
                    <a:lnTo>
                      <a:pt x="3571" y="1282"/>
                    </a:lnTo>
                    <a:lnTo>
                      <a:pt x="3929" y="1624"/>
                    </a:lnTo>
                    <a:lnTo>
                      <a:pt x="4643" y="1795"/>
                    </a:lnTo>
                    <a:lnTo>
                      <a:pt x="4643" y="2308"/>
                    </a:lnTo>
                    <a:lnTo>
                      <a:pt x="3571" y="2137"/>
                    </a:lnTo>
                    <a:lnTo>
                      <a:pt x="2143" y="1880"/>
                    </a:lnTo>
                    <a:lnTo>
                      <a:pt x="1071" y="1624"/>
                    </a:lnTo>
                    <a:lnTo>
                      <a:pt x="0" y="1282"/>
                    </a:lnTo>
                    <a:lnTo>
                      <a:pt x="714" y="2051"/>
                    </a:lnTo>
                    <a:lnTo>
                      <a:pt x="1786" y="2650"/>
                    </a:lnTo>
                    <a:lnTo>
                      <a:pt x="2857" y="2821"/>
                    </a:lnTo>
                    <a:lnTo>
                      <a:pt x="3571" y="2906"/>
                    </a:lnTo>
                    <a:lnTo>
                      <a:pt x="4643" y="2821"/>
                    </a:lnTo>
                    <a:lnTo>
                      <a:pt x="4643" y="3419"/>
                    </a:lnTo>
                    <a:lnTo>
                      <a:pt x="3571" y="3162"/>
                    </a:lnTo>
                    <a:lnTo>
                      <a:pt x="2143" y="2991"/>
                    </a:lnTo>
                    <a:lnTo>
                      <a:pt x="1071" y="2735"/>
                    </a:lnTo>
                    <a:lnTo>
                      <a:pt x="0" y="2308"/>
                    </a:lnTo>
                    <a:lnTo>
                      <a:pt x="714" y="3077"/>
                    </a:lnTo>
                    <a:lnTo>
                      <a:pt x="1786" y="3675"/>
                    </a:lnTo>
                    <a:lnTo>
                      <a:pt x="2857" y="3932"/>
                    </a:lnTo>
                    <a:lnTo>
                      <a:pt x="3571" y="3932"/>
                    </a:lnTo>
                    <a:lnTo>
                      <a:pt x="4643" y="3932"/>
                    </a:lnTo>
                    <a:lnTo>
                      <a:pt x="4643" y="4444"/>
                    </a:lnTo>
                    <a:lnTo>
                      <a:pt x="3571" y="4274"/>
                    </a:lnTo>
                    <a:lnTo>
                      <a:pt x="2143" y="4017"/>
                    </a:lnTo>
                    <a:lnTo>
                      <a:pt x="1071" y="3761"/>
                    </a:lnTo>
                    <a:lnTo>
                      <a:pt x="0" y="3419"/>
                    </a:lnTo>
                    <a:lnTo>
                      <a:pt x="714" y="4188"/>
                    </a:lnTo>
                    <a:lnTo>
                      <a:pt x="1786" y="4786"/>
                    </a:lnTo>
                    <a:lnTo>
                      <a:pt x="2857" y="4957"/>
                    </a:lnTo>
                    <a:lnTo>
                      <a:pt x="3571" y="5043"/>
                    </a:lnTo>
                    <a:lnTo>
                      <a:pt x="4643" y="4957"/>
                    </a:lnTo>
                    <a:lnTo>
                      <a:pt x="4643" y="5556"/>
                    </a:lnTo>
                    <a:lnTo>
                      <a:pt x="3571" y="5299"/>
                    </a:lnTo>
                    <a:lnTo>
                      <a:pt x="2143" y="5128"/>
                    </a:lnTo>
                    <a:lnTo>
                      <a:pt x="1071" y="4872"/>
                    </a:lnTo>
                    <a:lnTo>
                      <a:pt x="0" y="4444"/>
                    </a:lnTo>
                    <a:lnTo>
                      <a:pt x="714" y="5214"/>
                    </a:lnTo>
                    <a:lnTo>
                      <a:pt x="1786" y="5812"/>
                    </a:lnTo>
                    <a:lnTo>
                      <a:pt x="2857" y="6068"/>
                    </a:lnTo>
                    <a:lnTo>
                      <a:pt x="3571" y="6068"/>
                    </a:lnTo>
                    <a:lnTo>
                      <a:pt x="4643" y="6068"/>
                    </a:lnTo>
                    <a:lnTo>
                      <a:pt x="4643" y="6581"/>
                    </a:lnTo>
                    <a:lnTo>
                      <a:pt x="3571" y="6410"/>
                    </a:lnTo>
                    <a:lnTo>
                      <a:pt x="2143" y="6154"/>
                    </a:lnTo>
                    <a:lnTo>
                      <a:pt x="1071" y="5897"/>
                    </a:lnTo>
                    <a:lnTo>
                      <a:pt x="0" y="5556"/>
                    </a:lnTo>
                    <a:lnTo>
                      <a:pt x="714" y="6325"/>
                    </a:lnTo>
                    <a:lnTo>
                      <a:pt x="1786" y="6923"/>
                    </a:lnTo>
                    <a:lnTo>
                      <a:pt x="2857" y="7094"/>
                    </a:lnTo>
                    <a:lnTo>
                      <a:pt x="3571" y="7179"/>
                    </a:lnTo>
                    <a:lnTo>
                      <a:pt x="4643" y="7094"/>
                    </a:lnTo>
                    <a:cubicBezTo>
                      <a:pt x="4691" y="8735"/>
                      <a:pt x="4740" y="10377"/>
                      <a:pt x="4788" y="12018"/>
                    </a:cubicBezTo>
                    <a:lnTo>
                      <a:pt x="5859" y="12053"/>
                    </a:lnTo>
                    <a:cubicBezTo>
                      <a:pt x="5811" y="10258"/>
                      <a:pt x="5762" y="8462"/>
                      <a:pt x="5714" y="6667"/>
                    </a:cubicBezTo>
                    <a:lnTo>
                      <a:pt x="6429" y="6752"/>
                    </a:lnTo>
                    <a:lnTo>
                      <a:pt x="7143" y="6752"/>
                    </a:lnTo>
                    <a:lnTo>
                      <a:pt x="8214" y="6496"/>
                    </a:lnTo>
                    <a:lnTo>
                      <a:pt x="9286" y="5897"/>
                    </a:lnTo>
                    <a:lnTo>
                      <a:pt x="10000" y="5128"/>
                    </a:lnTo>
                    <a:lnTo>
                      <a:pt x="8929" y="5556"/>
                    </a:lnTo>
                    <a:lnTo>
                      <a:pt x="7857" y="5812"/>
                    </a:lnTo>
                    <a:lnTo>
                      <a:pt x="6429" y="5983"/>
                    </a:lnTo>
                    <a:lnTo>
                      <a:pt x="5714" y="6239"/>
                    </a:lnTo>
                    <a:lnTo>
                      <a:pt x="5714" y="5641"/>
                    </a:lnTo>
                    <a:lnTo>
                      <a:pt x="6429" y="5726"/>
                    </a:lnTo>
                    <a:lnTo>
                      <a:pt x="7143" y="5641"/>
                    </a:lnTo>
                    <a:lnTo>
                      <a:pt x="8214" y="5470"/>
                    </a:lnTo>
                    <a:lnTo>
                      <a:pt x="9286" y="4786"/>
                    </a:lnTo>
                    <a:lnTo>
                      <a:pt x="10000" y="4103"/>
                    </a:lnTo>
                    <a:lnTo>
                      <a:pt x="8929" y="4444"/>
                    </a:lnTo>
                    <a:lnTo>
                      <a:pt x="7857" y="4701"/>
                    </a:lnTo>
                    <a:lnTo>
                      <a:pt x="6429" y="4957"/>
                    </a:lnTo>
                    <a:lnTo>
                      <a:pt x="5714" y="5128"/>
                    </a:lnTo>
                    <a:lnTo>
                      <a:pt x="5714" y="4530"/>
                    </a:lnTo>
                    <a:lnTo>
                      <a:pt x="6429" y="4615"/>
                    </a:lnTo>
                    <a:lnTo>
                      <a:pt x="7143" y="4615"/>
                    </a:lnTo>
                    <a:lnTo>
                      <a:pt x="8214" y="4359"/>
                    </a:lnTo>
                    <a:lnTo>
                      <a:pt x="9286" y="3761"/>
                    </a:lnTo>
                    <a:lnTo>
                      <a:pt x="10000" y="2991"/>
                    </a:lnTo>
                    <a:lnTo>
                      <a:pt x="8929" y="3419"/>
                    </a:lnTo>
                    <a:lnTo>
                      <a:pt x="7857" y="3675"/>
                    </a:lnTo>
                    <a:lnTo>
                      <a:pt x="6429" y="3846"/>
                    </a:lnTo>
                    <a:lnTo>
                      <a:pt x="5714" y="4103"/>
                    </a:lnTo>
                    <a:lnTo>
                      <a:pt x="5714" y="3504"/>
                    </a:lnTo>
                    <a:lnTo>
                      <a:pt x="6429" y="3590"/>
                    </a:lnTo>
                    <a:lnTo>
                      <a:pt x="7143" y="3504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endParaRPr lang="fi-FI" sz="1400"/>
              </a:p>
            </p:txBody>
          </p:sp>
          <p:sp>
            <p:nvSpPr>
              <p:cNvPr id="24" name="Freeform 367">
                <a:extLst>
                  <a:ext uri="{FF2B5EF4-FFF2-40B4-BE49-F238E27FC236}">
                    <a16:creationId xmlns:a16="http://schemas.microsoft.com/office/drawing/2014/main" id="{D8F37470-ECD6-4776-A3D1-1DC464617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502" y="2958844"/>
                <a:ext cx="272749" cy="1018796"/>
              </a:xfrm>
              <a:custGeom>
                <a:avLst/>
                <a:gdLst>
                  <a:gd name="T0" fmla="*/ 88900 w 68"/>
                  <a:gd name="T1" fmla="*/ 149225 h 254"/>
                  <a:gd name="T2" fmla="*/ 107950 w 68"/>
                  <a:gd name="T3" fmla="*/ 85725 h 254"/>
                  <a:gd name="T4" fmla="*/ 85725 w 68"/>
                  <a:gd name="T5" fmla="*/ 117475 h 254"/>
                  <a:gd name="T6" fmla="*/ 60325 w 68"/>
                  <a:gd name="T7" fmla="*/ 111125 h 254"/>
                  <a:gd name="T8" fmla="*/ 82550 w 68"/>
                  <a:gd name="T9" fmla="*/ 107950 h 254"/>
                  <a:gd name="T10" fmla="*/ 101600 w 68"/>
                  <a:gd name="T11" fmla="*/ 73025 h 254"/>
                  <a:gd name="T12" fmla="*/ 98425 w 68"/>
                  <a:gd name="T13" fmla="*/ 57150 h 254"/>
                  <a:gd name="T14" fmla="*/ 60325 w 68"/>
                  <a:gd name="T15" fmla="*/ 82550 h 254"/>
                  <a:gd name="T16" fmla="*/ 69850 w 68"/>
                  <a:gd name="T17" fmla="*/ 66675 h 254"/>
                  <a:gd name="T18" fmla="*/ 63500 w 68"/>
                  <a:gd name="T19" fmla="*/ 19050 h 254"/>
                  <a:gd name="T20" fmla="*/ 38100 w 68"/>
                  <a:gd name="T21" fmla="*/ 38100 h 254"/>
                  <a:gd name="T22" fmla="*/ 41275 w 68"/>
                  <a:gd name="T23" fmla="*/ 73025 h 254"/>
                  <a:gd name="T24" fmla="*/ 47625 w 68"/>
                  <a:gd name="T25" fmla="*/ 104775 h 254"/>
                  <a:gd name="T26" fmla="*/ 3175 w 68"/>
                  <a:gd name="T27" fmla="*/ 66675 h 254"/>
                  <a:gd name="T28" fmla="*/ 12700 w 68"/>
                  <a:gd name="T29" fmla="*/ 104775 h 254"/>
                  <a:gd name="T30" fmla="*/ 31750 w 68"/>
                  <a:gd name="T31" fmla="*/ 130175 h 254"/>
                  <a:gd name="T32" fmla="*/ 47625 w 68"/>
                  <a:gd name="T33" fmla="*/ 155575 h 254"/>
                  <a:gd name="T34" fmla="*/ 9525 w 68"/>
                  <a:gd name="T35" fmla="*/ 123825 h 254"/>
                  <a:gd name="T36" fmla="*/ 6350 w 68"/>
                  <a:gd name="T37" fmla="*/ 139700 h 254"/>
                  <a:gd name="T38" fmla="*/ 25400 w 68"/>
                  <a:gd name="T39" fmla="*/ 174625 h 254"/>
                  <a:gd name="T40" fmla="*/ 47625 w 68"/>
                  <a:gd name="T41" fmla="*/ 177800 h 254"/>
                  <a:gd name="T42" fmla="*/ 22225 w 68"/>
                  <a:gd name="T43" fmla="*/ 184150 h 254"/>
                  <a:gd name="T44" fmla="*/ 0 w 68"/>
                  <a:gd name="T45" fmla="*/ 155575 h 254"/>
                  <a:gd name="T46" fmla="*/ 19050 w 68"/>
                  <a:gd name="T47" fmla="*/ 219075 h 254"/>
                  <a:gd name="T48" fmla="*/ 41275 w 68"/>
                  <a:gd name="T49" fmla="*/ 228600 h 254"/>
                  <a:gd name="T50" fmla="*/ 34925 w 68"/>
                  <a:gd name="T51" fmla="*/ 241300 h 254"/>
                  <a:gd name="T52" fmla="*/ 0 w 68"/>
                  <a:gd name="T53" fmla="*/ 203200 h 254"/>
                  <a:gd name="T54" fmla="*/ 19050 w 68"/>
                  <a:gd name="T55" fmla="*/ 266700 h 254"/>
                  <a:gd name="T56" fmla="*/ 31750 w 68"/>
                  <a:gd name="T57" fmla="*/ 276225 h 254"/>
                  <a:gd name="T58" fmla="*/ 47625 w 68"/>
                  <a:gd name="T59" fmla="*/ 301625 h 254"/>
                  <a:gd name="T60" fmla="*/ 3175 w 68"/>
                  <a:gd name="T61" fmla="*/ 263525 h 254"/>
                  <a:gd name="T62" fmla="*/ 12700 w 68"/>
                  <a:gd name="T63" fmla="*/ 301625 h 254"/>
                  <a:gd name="T64" fmla="*/ 31750 w 68"/>
                  <a:gd name="T65" fmla="*/ 327025 h 254"/>
                  <a:gd name="T66" fmla="*/ 47625 w 68"/>
                  <a:gd name="T67" fmla="*/ 403225 h 254"/>
                  <a:gd name="T68" fmla="*/ 66675 w 68"/>
                  <a:gd name="T69" fmla="*/ 311150 h 254"/>
                  <a:gd name="T70" fmla="*/ 88900 w 68"/>
                  <a:gd name="T71" fmla="*/ 298450 h 254"/>
                  <a:gd name="T72" fmla="*/ 107950 w 68"/>
                  <a:gd name="T73" fmla="*/ 234950 h 254"/>
                  <a:gd name="T74" fmla="*/ 85725 w 68"/>
                  <a:gd name="T75" fmla="*/ 263525 h 254"/>
                  <a:gd name="T76" fmla="*/ 60325 w 68"/>
                  <a:gd name="T77" fmla="*/ 257175 h 254"/>
                  <a:gd name="T78" fmla="*/ 82550 w 68"/>
                  <a:gd name="T79" fmla="*/ 254000 h 254"/>
                  <a:gd name="T80" fmla="*/ 101600 w 68"/>
                  <a:gd name="T81" fmla="*/ 219075 h 254"/>
                  <a:gd name="T82" fmla="*/ 98425 w 68"/>
                  <a:gd name="T83" fmla="*/ 203200 h 254"/>
                  <a:gd name="T84" fmla="*/ 60325 w 68"/>
                  <a:gd name="T85" fmla="*/ 209550 h 254"/>
                  <a:gd name="T86" fmla="*/ 76200 w 68"/>
                  <a:gd name="T87" fmla="*/ 209550 h 254"/>
                  <a:gd name="T88" fmla="*/ 95250 w 68"/>
                  <a:gd name="T89" fmla="*/ 184150 h 254"/>
                  <a:gd name="T90" fmla="*/ 104775 w 68"/>
                  <a:gd name="T91" fmla="*/ 146050 h 254"/>
                  <a:gd name="T92" fmla="*/ 60325 w 68"/>
                  <a:gd name="T93" fmla="*/ 187325 h 254"/>
                  <a:gd name="T94" fmla="*/ 76200 w 68"/>
                  <a:gd name="T95" fmla="*/ 161925 h 2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8" h="254">
                    <a:moveTo>
                      <a:pt x="48" y="102"/>
                    </a:moveTo>
                    <a:lnTo>
                      <a:pt x="48" y="102"/>
                    </a:lnTo>
                    <a:lnTo>
                      <a:pt x="52" y="98"/>
                    </a:lnTo>
                    <a:lnTo>
                      <a:pt x="56" y="94"/>
                    </a:lnTo>
                    <a:lnTo>
                      <a:pt x="60" y="86"/>
                    </a:lnTo>
                    <a:lnTo>
                      <a:pt x="64" y="76"/>
                    </a:lnTo>
                    <a:lnTo>
                      <a:pt x="68" y="54"/>
                    </a:lnTo>
                    <a:lnTo>
                      <a:pt x="66" y="62"/>
                    </a:lnTo>
                    <a:lnTo>
                      <a:pt x="62" y="66"/>
                    </a:lnTo>
                    <a:lnTo>
                      <a:pt x="54" y="74"/>
                    </a:lnTo>
                    <a:lnTo>
                      <a:pt x="44" y="80"/>
                    </a:lnTo>
                    <a:lnTo>
                      <a:pt x="38" y="86"/>
                    </a:lnTo>
                    <a:lnTo>
                      <a:pt x="38" y="70"/>
                    </a:lnTo>
                    <a:lnTo>
                      <a:pt x="42" y="72"/>
                    </a:lnTo>
                    <a:lnTo>
                      <a:pt x="48" y="70"/>
                    </a:lnTo>
                    <a:lnTo>
                      <a:pt x="52" y="68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6"/>
                    </a:lnTo>
                    <a:lnTo>
                      <a:pt x="68" y="24"/>
                    </a:lnTo>
                    <a:lnTo>
                      <a:pt x="66" y="30"/>
                    </a:lnTo>
                    <a:lnTo>
                      <a:pt x="62" y="36"/>
                    </a:lnTo>
                    <a:lnTo>
                      <a:pt x="54" y="42"/>
                    </a:lnTo>
                    <a:lnTo>
                      <a:pt x="44" y="48"/>
                    </a:lnTo>
                    <a:lnTo>
                      <a:pt x="38" y="56"/>
                    </a:lnTo>
                    <a:lnTo>
                      <a:pt x="38" y="52"/>
                    </a:lnTo>
                    <a:lnTo>
                      <a:pt x="40" y="50"/>
                    </a:lnTo>
                    <a:lnTo>
                      <a:pt x="42" y="46"/>
                    </a:lnTo>
                    <a:lnTo>
                      <a:pt x="44" y="42"/>
                    </a:lnTo>
                    <a:lnTo>
                      <a:pt x="44" y="34"/>
                    </a:lnTo>
                    <a:lnTo>
                      <a:pt x="42" y="24"/>
                    </a:lnTo>
                    <a:lnTo>
                      <a:pt x="40" y="12"/>
                    </a:lnTo>
                    <a:lnTo>
                      <a:pt x="34" y="0"/>
                    </a:lnTo>
                    <a:lnTo>
                      <a:pt x="28" y="12"/>
                    </a:lnTo>
                    <a:lnTo>
                      <a:pt x="24" y="24"/>
                    </a:lnTo>
                    <a:lnTo>
                      <a:pt x="24" y="34"/>
                    </a:lnTo>
                    <a:lnTo>
                      <a:pt x="24" y="42"/>
                    </a:lnTo>
                    <a:lnTo>
                      <a:pt x="26" y="46"/>
                    </a:lnTo>
                    <a:lnTo>
                      <a:pt x="28" y="50"/>
                    </a:lnTo>
                    <a:lnTo>
                      <a:pt x="30" y="52"/>
                    </a:lnTo>
                    <a:lnTo>
                      <a:pt x="30" y="66"/>
                    </a:lnTo>
                    <a:lnTo>
                      <a:pt x="22" y="60"/>
                    </a:lnTo>
                    <a:lnTo>
                      <a:pt x="14" y="54"/>
                    </a:lnTo>
                    <a:lnTo>
                      <a:pt x="6" y="4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4" y="58"/>
                    </a:lnTo>
                    <a:lnTo>
                      <a:pt x="8" y="66"/>
                    </a:lnTo>
                    <a:lnTo>
                      <a:pt x="12" y="76"/>
                    </a:lnTo>
                    <a:lnTo>
                      <a:pt x="16" y="80"/>
                    </a:lnTo>
                    <a:lnTo>
                      <a:pt x="20" y="82"/>
                    </a:lnTo>
                    <a:lnTo>
                      <a:pt x="26" y="82"/>
                    </a:lnTo>
                    <a:lnTo>
                      <a:pt x="30" y="80"/>
                    </a:lnTo>
                    <a:lnTo>
                      <a:pt x="30" y="98"/>
                    </a:lnTo>
                    <a:lnTo>
                      <a:pt x="22" y="92"/>
                    </a:lnTo>
                    <a:lnTo>
                      <a:pt x="14" y="86"/>
                    </a:lnTo>
                    <a:lnTo>
                      <a:pt x="6" y="78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4" y="88"/>
                    </a:lnTo>
                    <a:lnTo>
                      <a:pt x="8" y="98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2"/>
                    </a:lnTo>
                    <a:lnTo>
                      <a:pt x="26" y="114"/>
                    </a:lnTo>
                    <a:lnTo>
                      <a:pt x="30" y="112"/>
                    </a:lnTo>
                    <a:lnTo>
                      <a:pt x="30" y="128"/>
                    </a:lnTo>
                    <a:lnTo>
                      <a:pt x="22" y="122"/>
                    </a:lnTo>
                    <a:lnTo>
                      <a:pt x="14" y="116"/>
                    </a:lnTo>
                    <a:lnTo>
                      <a:pt x="6" y="108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4" y="118"/>
                    </a:lnTo>
                    <a:lnTo>
                      <a:pt x="8" y="128"/>
                    </a:lnTo>
                    <a:lnTo>
                      <a:pt x="12" y="138"/>
                    </a:lnTo>
                    <a:lnTo>
                      <a:pt x="16" y="142"/>
                    </a:lnTo>
                    <a:lnTo>
                      <a:pt x="20" y="144"/>
                    </a:lnTo>
                    <a:lnTo>
                      <a:pt x="26" y="144"/>
                    </a:lnTo>
                    <a:lnTo>
                      <a:pt x="30" y="142"/>
                    </a:lnTo>
                    <a:lnTo>
                      <a:pt x="30" y="160"/>
                    </a:lnTo>
                    <a:lnTo>
                      <a:pt x="22" y="152"/>
                    </a:lnTo>
                    <a:lnTo>
                      <a:pt x="14" y="148"/>
                    </a:lnTo>
                    <a:lnTo>
                      <a:pt x="6" y="140"/>
                    </a:lnTo>
                    <a:lnTo>
                      <a:pt x="2" y="134"/>
                    </a:lnTo>
                    <a:lnTo>
                      <a:pt x="0" y="128"/>
                    </a:lnTo>
                    <a:lnTo>
                      <a:pt x="4" y="150"/>
                    </a:lnTo>
                    <a:lnTo>
                      <a:pt x="8" y="160"/>
                    </a:lnTo>
                    <a:lnTo>
                      <a:pt x="12" y="168"/>
                    </a:lnTo>
                    <a:lnTo>
                      <a:pt x="16" y="172"/>
                    </a:lnTo>
                    <a:lnTo>
                      <a:pt x="20" y="174"/>
                    </a:lnTo>
                    <a:lnTo>
                      <a:pt x="26" y="176"/>
                    </a:lnTo>
                    <a:lnTo>
                      <a:pt x="30" y="174"/>
                    </a:lnTo>
                    <a:lnTo>
                      <a:pt x="30" y="190"/>
                    </a:lnTo>
                    <a:lnTo>
                      <a:pt x="22" y="184"/>
                    </a:lnTo>
                    <a:lnTo>
                      <a:pt x="14" y="178"/>
                    </a:lnTo>
                    <a:lnTo>
                      <a:pt x="6" y="170"/>
                    </a:lnTo>
                    <a:lnTo>
                      <a:pt x="2" y="166"/>
                    </a:lnTo>
                    <a:lnTo>
                      <a:pt x="0" y="160"/>
                    </a:lnTo>
                    <a:lnTo>
                      <a:pt x="4" y="180"/>
                    </a:lnTo>
                    <a:lnTo>
                      <a:pt x="8" y="190"/>
                    </a:lnTo>
                    <a:lnTo>
                      <a:pt x="12" y="198"/>
                    </a:lnTo>
                    <a:lnTo>
                      <a:pt x="16" y="202"/>
                    </a:lnTo>
                    <a:lnTo>
                      <a:pt x="20" y="206"/>
                    </a:lnTo>
                    <a:lnTo>
                      <a:pt x="26" y="206"/>
                    </a:lnTo>
                    <a:lnTo>
                      <a:pt x="30" y="204"/>
                    </a:lnTo>
                    <a:lnTo>
                      <a:pt x="30" y="254"/>
                    </a:lnTo>
                    <a:lnTo>
                      <a:pt x="38" y="254"/>
                    </a:lnTo>
                    <a:lnTo>
                      <a:pt x="38" y="194"/>
                    </a:lnTo>
                    <a:lnTo>
                      <a:pt x="42" y="196"/>
                    </a:lnTo>
                    <a:lnTo>
                      <a:pt x="48" y="194"/>
                    </a:lnTo>
                    <a:lnTo>
                      <a:pt x="52" y="192"/>
                    </a:lnTo>
                    <a:lnTo>
                      <a:pt x="56" y="188"/>
                    </a:lnTo>
                    <a:lnTo>
                      <a:pt x="60" y="178"/>
                    </a:lnTo>
                    <a:lnTo>
                      <a:pt x="64" y="170"/>
                    </a:lnTo>
                    <a:lnTo>
                      <a:pt x="68" y="148"/>
                    </a:lnTo>
                    <a:lnTo>
                      <a:pt x="66" y="154"/>
                    </a:lnTo>
                    <a:lnTo>
                      <a:pt x="62" y="160"/>
                    </a:lnTo>
                    <a:lnTo>
                      <a:pt x="54" y="166"/>
                    </a:lnTo>
                    <a:lnTo>
                      <a:pt x="44" y="172"/>
                    </a:lnTo>
                    <a:lnTo>
                      <a:pt x="38" y="178"/>
                    </a:lnTo>
                    <a:lnTo>
                      <a:pt x="38" y="162"/>
                    </a:lnTo>
                    <a:lnTo>
                      <a:pt x="42" y="164"/>
                    </a:lnTo>
                    <a:lnTo>
                      <a:pt x="48" y="164"/>
                    </a:lnTo>
                    <a:lnTo>
                      <a:pt x="52" y="160"/>
                    </a:lnTo>
                    <a:lnTo>
                      <a:pt x="56" y="156"/>
                    </a:lnTo>
                    <a:lnTo>
                      <a:pt x="60" y="148"/>
                    </a:lnTo>
                    <a:lnTo>
                      <a:pt x="64" y="138"/>
                    </a:lnTo>
                    <a:lnTo>
                      <a:pt x="68" y="116"/>
                    </a:lnTo>
                    <a:lnTo>
                      <a:pt x="66" y="124"/>
                    </a:lnTo>
                    <a:lnTo>
                      <a:pt x="62" y="128"/>
                    </a:lnTo>
                    <a:lnTo>
                      <a:pt x="54" y="136"/>
                    </a:lnTo>
                    <a:lnTo>
                      <a:pt x="44" y="142"/>
                    </a:lnTo>
                    <a:lnTo>
                      <a:pt x="38" y="148"/>
                    </a:lnTo>
                    <a:lnTo>
                      <a:pt x="38" y="132"/>
                    </a:lnTo>
                    <a:lnTo>
                      <a:pt x="42" y="134"/>
                    </a:lnTo>
                    <a:lnTo>
                      <a:pt x="48" y="132"/>
                    </a:lnTo>
                    <a:lnTo>
                      <a:pt x="52" y="130"/>
                    </a:lnTo>
                    <a:lnTo>
                      <a:pt x="56" y="126"/>
                    </a:lnTo>
                    <a:lnTo>
                      <a:pt x="60" y="116"/>
                    </a:lnTo>
                    <a:lnTo>
                      <a:pt x="64" y="108"/>
                    </a:lnTo>
                    <a:lnTo>
                      <a:pt x="68" y="86"/>
                    </a:lnTo>
                    <a:lnTo>
                      <a:pt x="66" y="92"/>
                    </a:lnTo>
                    <a:lnTo>
                      <a:pt x="62" y="98"/>
                    </a:lnTo>
                    <a:lnTo>
                      <a:pt x="54" y="104"/>
                    </a:lnTo>
                    <a:lnTo>
                      <a:pt x="44" y="110"/>
                    </a:lnTo>
                    <a:lnTo>
                      <a:pt x="38" y="118"/>
                    </a:lnTo>
                    <a:lnTo>
                      <a:pt x="38" y="100"/>
                    </a:lnTo>
                    <a:lnTo>
                      <a:pt x="42" y="102"/>
                    </a:lnTo>
                    <a:lnTo>
                      <a:pt x="48" y="10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endParaRPr lang="fi-FI" sz="1400"/>
              </a:p>
            </p:txBody>
          </p:sp>
          <p:sp>
            <p:nvSpPr>
              <p:cNvPr id="25" name="Freeform 368">
                <a:extLst>
                  <a:ext uri="{FF2B5EF4-FFF2-40B4-BE49-F238E27FC236}">
                    <a16:creationId xmlns:a16="http://schemas.microsoft.com/office/drawing/2014/main" id="{F9AAAD58-119B-47FC-A9FB-186CDB3B7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502" y="2958844"/>
                <a:ext cx="272749" cy="1159186"/>
              </a:xfrm>
              <a:custGeom>
                <a:avLst/>
                <a:gdLst>
                  <a:gd name="T0" fmla="*/ 88900 w 68"/>
                  <a:gd name="T1" fmla="*/ 149225 h 254"/>
                  <a:gd name="T2" fmla="*/ 107950 w 68"/>
                  <a:gd name="T3" fmla="*/ 85725 h 254"/>
                  <a:gd name="T4" fmla="*/ 85725 w 68"/>
                  <a:gd name="T5" fmla="*/ 117475 h 254"/>
                  <a:gd name="T6" fmla="*/ 60325 w 68"/>
                  <a:gd name="T7" fmla="*/ 111125 h 254"/>
                  <a:gd name="T8" fmla="*/ 82550 w 68"/>
                  <a:gd name="T9" fmla="*/ 107950 h 254"/>
                  <a:gd name="T10" fmla="*/ 101600 w 68"/>
                  <a:gd name="T11" fmla="*/ 73025 h 254"/>
                  <a:gd name="T12" fmla="*/ 98425 w 68"/>
                  <a:gd name="T13" fmla="*/ 57150 h 254"/>
                  <a:gd name="T14" fmla="*/ 60325 w 68"/>
                  <a:gd name="T15" fmla="*/ 82550 h 254"/>
                  <a:gd name="T16" fmla="*/ 69850 w 68"/>
                  <a:gd name="T17" fmla="*/ 66675 h 254"/>
                  <a:gd name="T18" fmla="*/ 63500 w 68"/>
                  <a:gd name="T19" fmla="*/ 19050 h 254"/>
                  <a:gd name="T20" fmla="*/ 38100 w 68"/>
                  <a:gd name="T21" fmla="*/ 38100 h 254"/>
                  <a:gd name="T22" fmla="*/ 41275 w 68"/>
                  <a:gd name="T23" fmla="*/ 73025 h 254"/>
                  <a:gd name="T24" fmla="*/ 47625 w 68"/>
                  <a:gd name="T25" fmla="*/ 104775 h 254"/>
                  <a:gd name="T26" fmla="*/ 3175 w 68"/>
                  <a:gd name="T27" fmla="*/ 66675 h 254"/>
                  <a:gd name="T28" fmla="*/ 12700 w 68"/>
                  <a:gd name="T29" fmla="*/ 104775 h 254"/>
                  <a:gd name="T30" fmla="*/ 31750 w 68"/>
                  <a:gd name="T31" fmla="*/ 130175 h 254"/>
                  <a:gd name="T32" fmla="*/ 47625 w 68"/>
                  <a:gd name="T33" fmla="*/ 155575 h 254"/>
                  <a:gd name="T34" fmla="*/ 9525 w 68"/>
                  <a:gd name="T35" fmla="*/ 123825 h 254"/>
                  <a:gd name="T36" fmla="*/ 6350 w 68"/>
                  <a:gd name="T37" fmla="*/ 139700 h 254"/>
                  <a:gd name="T38" fmla="*/ 25400 w 68"/>
                  <a:gd name="T39" fmla="*/ 174625 h 254"/>
                  <a:gd name="T40" fmla="*/ 47625 w 68"/>
                  <a:gd name="T41" fmla="*/ 177800 h 254"/>
                  <a:gd name="T42" fmla="*/ 22225 w 68"/>
                  <a:gd name="T43" fmla="*/ 184150 h 254"/>
                  <a:gd name="T44" fmla="*/ 0 w 68"/>
                  <a:gd name="T45" fmla="*/ 155575 h 254"/>
                  <a:gd name="T46" fmla="*/ 19050 w 68"/>
                  <a:gd name="T47" fmla="*/ 219075 h 254"/>
                  <a:gd name="T48" fmla="*/ 41275 w 68"/>
                  <a:gd name="T49" fmla="*/ 228600 h 254"/>
                  <a:gd name="T50" fmla="*/ 34925 w 68"/>
                  <a:gd name="T51" fmla="*/ 241300 h 254"/>
                  <a:gd name="T52" fmla="*/ 0 w 68"/>
                  <a:gd name="T53" fmla="*/ 203200 h 254"/>
                  <a:gd name="T54" fmla="*/ 19050 w 68"/>
                  <a:gd name="T55" fmla="*/ 266700 h 254"/>
                  <a:gd name="T56" fmla="*/ 31750 w 68"/>
                  <a:gd name="T57" fmla="*/ 276225 h 254"/>
                  <a:gd name="T58" fmla="*/ 47625 w 68"/>
                  <a:gd name="T59" fmla="*/ 301625 h 254"/>
                  <a:gd name="T60" fmla="*/ 3175 w 68"/>
                  <a:gd name="T61" fmla="*/ 263525 h 254"/>
                  <a:gd name="T62" fmla="*/ 12700 w 68"/>
                  <a:gd name="T63" fmla="*/ 301625 h 254"/>
                  <a:gd name="T64" fmla="*/ 31750 w 68"/>
                  <a:gd name="T65" fmla="*/ 327025 h 254"/>
                  <a:gd name="T66" fmla="*/ 47625 w 68"/>
                  <a:gd name="T67" fmla="*/ 403225 h 254"/>
                  <a:gd name="T68" fmla="*/ 66675 w 68"/>
                  <a:gd name="T69" fmla="*/ 311150 h 254"/>
                  <a:gd name="T70" fmla="*/ 88900 w 68"/>
                  <a:gd name="T71" fmla="*/ 298450 h 254"/>
                  <a:gd name="T72" fmla="*/ 107950 w 68"/>
                  <a:gd name="T73" fmla="*/ 234950 h 254"/>
                  <a:gd name="T74" fmla="*/ 85725 w 68"/>
                  <a:gd name="T75" fmla="*/ 263525 h 254"/>
                  <a:gd name="T76" fmla="*/ 60325 w 68"/>
                  <a:gd name="T77" fmla="*/ 257175 h 254"/>
                  <a:gd name="T78" fmla="*/ 82550 w 68"/>
                  <a:gd name="T79" fmla="*/ 254000 h 254"/>
                  <a:gd name="T80" fmla="*/ 101600 w 68"/>
                  <a:gd name="T81" fmla="*/ 219075 h 254"/>
                  <a:gd name="T82" fmla="*/ 98425 w 68"/>
                  <a:gd name="T83" fmla="*/ 203200 h 254"/>
                  <a:gd name="T84" fmla="*/ 60325 w 68"/>
                  <a:gd name="T85" fmla="*/ 209550 h 254"/>
                  <a:gd name="T86" fmla="*/ 76200 w 68"/>
                  <a:gd name="T87" fmla="*/ 209550 h 254"/>
                  <a:gd name="T88" fmla="*/ 95250 w 68"/>
                  <a:gd name="T89" fmla="*/ 184150 h 254"/>
                  <a:gd name="T90" fmla="*/ 104775 w 68"/>
                  <a:gd name="T91" fmla="*/ 146050 h 254"/>
                  <a:gd name="T92" fmla="*/ 60325 w 68"/>
                  <a:gd name="T93" fmla="*/ 187325 h 254"/>
                  <a:gd name="T94" fmla="*/ 76200 w 68"/>
                  <a:gd name="T95" fmla="*/ 161925 h 2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connsiteX0" fmla="*/ 7059 w 10000"/>
                  <a:gd name="connsiteY0" fmla="*/ 4016 h 11346"/>
                  <a:gd name="connsiteX1" fmla="*/ 7059 w 10000"/>
                  <a:gd name="connsiteY1" fmla="*/ 4016 h 11346"/>
                  <a:gd name="connsiteX2" fmla="*/ 7647 w 10000"/>
                  <a:gd name="connsiteY2" fmla="*/ 3858 h 11346"/>
                  <a:gd name="connsiteX3" fmla="*/ 8235 w 10000"/>
                  <a:gd name="connsiteY3" fmla="*/ 3701 h 11346"/>
                  <a:gd name="connsiteX4" fmla="*/ 8824 w 10000"/>
                  <a:gd name="connsiteY4" fmla="*/ 3386 h 11346"/>
                  <a:gd name="connsiteX5" fmla="*/ 9412 w 10000"/>
                  <a:gd name="connsiteY5" fmla="*/ 2992 h 11346"/>
                  <a:gd name="connsiteX6" fmla="*/ 10000 w 10000"/>
                  <a:gd name="connsiteY6" fmla="*/ 2126 h 11346"/>
                  <a:gd name="connsiteX7" fmla="*/ 9706 w 10000"/>
                  <a:gd name="connsiteY7" fmla="*/ 2441 h 11346"/>
                  <a:gd name="connsiteX8" fmla="*/ 9118 w 10000"/>
                  <a:gd name="connsiteY8" fmla="*/ 2598 h 11346"/>
                  <a:gd name="connsiteX9" fmla="*/ 7941 w 10000"/>
                  <a:gd name="connsiteY9" fmla="*/ 2913 h 11346"/>
                  <a:gd name="connsiteX10" fmla="*/ 6471 w 10000"/>
                  <a:gd name="connsiteY10" fmla="*/ 3150 h 11346"/>
                  <a:gd name="connsiteX11" fmla="*/ 5588 w 10000"/>
                  <a:gd name="connsiteY11" fmla="*/ 3386 h 11346"/>
                  <a:gd name="connsiteX12" fmla="*/ 5588 w 10000"/>
                  <a:gd name="connsiteY12" fmla="*/ 2756 h 11346"/>
                  <a:gd name="connsiteX13" fmla="*/ 6176 w 10000"/>
                  <a:gd name="connsiteY13" fmla="*/ 2835 h 11346"/>
                  <a:gd name="connsiteX14" fmla="*/ 7059 w 10000"/>
                  <a:gd name="connsiteY14" fmla="*/ 2756 h 11346"/>
                  <a:gd name="connsiteX15" fmla="*/ 7647 w 10000"/>
                  <a:gd name="connsiteY15" fmla="*/ 2677 h 11346"/>
                  <a:gd name="connsiteX16" fmla="*/ 8235 w 10000"/>
                  <a:gd name="connsiteY16" fmla="*/ 2520 h 11346"/>
                  <a:gd name="connsiteX17" fmla="*/ 8824 w 10000"/>
                  <a:gd name="connsiteY17" fmla="*/ 2205 h 11346"/>
                  <a:gd name="connsiteX18" fmla="*/ 9412 w 10000"/>
                  <a:gd name="connsiteY18" fmla="*/ 1811 h 11346"/>
                  <a:gd name="connsiteX19" fmla="*/ 10000 w 10000"/>
                  <a:gd name="connsiteY19" fmla="*/ 945 h 11346"/>
                  <a:gd name="connsiteX20" fmla="*/ 9706 w 10000"/>
                  <a:gd name="connsiteY20" fmla="*/ 1181 h 11346"/>
                  <a:gd name="connsiteX21" fmla="*/ 9118 w 10000"/>
                  <a:gd name="connsiteY21" fmla="*/ 1417 h 11346"/>
                  <a:gd name="connsiteX22" fmla="*/ 7941 w 10000"/>
                  <a:gd name="connsiteY22" fmla="*/ 1654 h 11346"/>
                  <a:gd name="connsiteX23" fmla="*/ 6471 w 10000"/>
                  <a:gd name="connsiteY23" fmla="*/ 1890 h 11346"/>
                  <a:gd name="connsiteX24" fmla="*/ 5588 w 10000"/>
                  <a:gd name="connsiteY24" fmla="*/ 2205 h 11346"/>
                  <a:gd name="connsiteX25" fmla="*/ 5588 w 10000"/>
                  <a:gd name="connsiteY25" fmla="*/ 2047 h 11346"/>
                  <a:gd name="connsiteX26" fmla="*/ 5882 w 10000"/>
                  <a:gd name="connsiteY26" fmla="*/ 1969 h 11346"/>
                  <a:gd name="connsiteX27" fmla="*/ 6176 w 10000"/>
                  <a:gd name="connsiteY27" fmla="*/ 1811 h 11346"/>
                  <a:gd name="connsiteX28" fmla="*/ 6471 w 10000"/>
                  <a:gd name="connsiteY28" fmla="*/ 1654 h 11346"/>
                  <a:gd name="connsiteX29" fmla="*/ 6471 w 10000"/>
                  <a:gd name="connsiteY29" fmla="*/ 1339 h 11346"/>
                  <a:gd name="connsiteX30" fmla="*/ 6176 w 10000"/>
                  <a:gd name="connsiteY30" fmla="*/ 945 h 11346"/>
                  <a:gd name="connsiteX31" fmla="*/ 5882 w 10000"/>
                  <a:gd name="connsiteY31" fmla="*/ 472 h 11346"/>
                  <a:gd name="connsiteX32" fmla="*/ 5000 w 10000"/>
                  <a:gd name="connsiteY32" fmla="*/ 0 h 11346"/>
                  <a:gd name="connsiteX33" fmla="*/ 4118 w 10000"/>
                  <a:gd name="connsiteY33" fmla="*/ 472 h 11346"/>
                  <a:gd name="connsiteX34" fmla="*/ 3529 w 10000"/>
                  <a:gd name="connsiteY34" fmla="*/ 945 h 11346"/>
                  <a:gd name="connsiteX35" fmla="*/ 3529 w 10000"/>
                  <a:gd name="connsiteY35" fmla="*/ 1339 h 11346"/>
                  <a:gd name="connsiteX36" fmla="*/ 3529 w 10000"/>
                  <a:gd name="connsiteY36" fmla="*/ 1654 h 11346"/>
                  <a:gd name="connsiteX37" fmla="*/ 3824 w 10000"/>
                  <a:gd name="connsiteY37" fmla="*/ 1811 h 11346"/>
                  <a:gd name="connsiteX38" fmla="*/ 4118 w 10000"/>
                  <a:gd name="connsiteY38" fmla="*/ 1969 h 11346"/>
                  <a:gd name="connsiteX39" fmla="*/ 4412 w 10000"/>
                  <a:gd name="connsiteY39" fmla="*/ 2047 h 11346"/>
                  <a:gd name="connsiteX40" fmla="*/ 4412 w 10000"/>
                  <a:gd name="connsiteY40" fmla="*/ 2598 h 11346"/>
                  <a:gd name="connsiteX41" fmla="*/ 3235 w 10000"/>
                  <a:gd name="connsiteY41" fmla="*/ 2362 h 11346"/>
                  <a:gd name="connsiteX42" fmla="*/ 2059 w 10000"/>
                  <a:gd name="connsiteY42" fmla="*/ 2126 h 11346"/>
                  <a:gd name="connsiteX43" fmla="*/ 882 w 10000"/>
                  <a:gd name="connsiteY43" fmla="*/ 1811 h 11346"/>
                  <a:gd name="connsiteX44" fmla="*/ 294 w 10000"/>
                  <a:gd name="connsiteY44" fmla="*/ 1654 h 11346"/>
                  <a:gd name="connsiteX45" fmla="*/ 0 w 10000"/>
                  <a:gd name="connsiteY45" fmla="*/ 1417 h 11346"/>
                  <a:gd name="connsiteX46" fmla="*/ 588 w 10000"/>
                  <a:gd name="connsiteY46" fmla="*/ 2283 h 11346"/>
                  <a:gd name="connsiteX47" fmla="*/ 1176 w 10000"/>
                  <a:gd name="connsiteY47" fmla="*/ 2598 h 11346"/>
                  <a:gd name="connsiteX48" fmla="*/ 1765 w 10000"/>
                  <a:gd name="connsiteY48" fmla="*/ 2992 h 11346"/>
                  <a:gd name="connsiteX49" fmla="*/ 2353 w 10000"/>
                  <a:gd name="connsiteY49" fmla="*/ 3150 h 11346"/>
                  <a:gd name="connsiteX50" fmla="*/ 2941 w 10000"/>
                  <a:gd name="connsiteY50" fmla="*/ 3228 h 11346"/>
                  <a:gd name="connsiteX51" fmla="*/ 3824 w 10000"/>
                  <a:gd name="connsiteY51" fmla="*/ 3228 h 11346"/>
                  <a:gd name="connsiteX52" fmla="*/ 4412 w 10000"/>
                  <a:gd name="connsiteY52" fmla="*/ 3150 h 11346"/>
                  <a:gd name="connsiteX53" fmla="*/ 4412 w 10000"/>
                  <a:gd name="connsiteY53" fmla="*/ 3858 h 11346"/>
                  <a:gd name="connsiteX54" fmla="*/ 3235 w 10000"/>
                  <a:gd name="connsiteY54" fmla="*/ 3622 h 11346"/>
                  <a:gd name="connsiteX55" fmla="*/ 2059 w 10000"/>
                  <a:gd name="connsiteY55" fmla="*/ 3386 h 11346"/>
                  <a:gd name="connsiteX56" fmla="*/ 882 w 10000"/>
                  <a:gd name="connsiteY56" fmla="*/ 3071 h 11346"/>
                  <a:gd name="connsiteX57" fmla="*/ 294 w 10000"/>
                  <a:gd name="connsiteY57" fmla="*/ 2835 h 11346"/>
                  <a:gd name="connsiteX58" fmla="*/ 0 w 10000"/>
                  <a:gd name="connsiteY58" fmla="*/ 2598 h 11346"/>
                  <a:gd name="connsiteX59" fmla="*/ 588 w 10000"/>
                  <a:gd name="connsiteY59" fmla="*/ 3465 h 11346"/>
                  <a:gd name="connsiteX60" fmla="*/ 1176 w 10000"/>
                  <a:gd name="connsiteY60" fmla="*/ 3858 h 11346"/>
                  <a:gd name="connsiteX61" fmla="*/ 1765 w 10000"/>
                  <a:gd name="connsiteY61" fmla="*/ 4173 h 11346"/>
                  <a:gd name="connsiteX62" fmla="*/ 2353 w 10000"/>
                  <a:gd name="connsiteY62" fmla="*/ 4331 h 11346"/>
                  <a:gd name="connsiteX63" fmla="*/ 2941 w 10000"/>
                  <a:gd name="connsiteY63" fmla="*/ 4409 h 11346"/>
                  <a:gd name="connsiteX64" fmla="*/ 3824 w 10000"/>
                  <a:gd name="connsiteY64" fmla="*/ 4488 h 11346"/>
                  <a:gd name="connsiteX65" fmla="*/ 4412 w 10000"/>
                  <a:gd name="connsiteY65" fmla="*/ 4409 h 11346"/>
                  <a:gd name="connsiteX66" fmla="*/ 4412 w 10000"/>
                  <a:gd name="connsiteY66" fmla="*/ 5039 h 11346"/>
                  <a:gd name="connsiteX67" fmla="*/ 3235 w 10000"/>
                  <a:gd name="connsiteY67" fmla="*/ 4803 h 11346"/>
                  <a:gd name="connsiteX68" fmla="*/ 2059 w 10000"/>
                  <a:gd name="connsiteY68" fmla="*/ 4567 h 11346"/>
                  <a:gd name="connsiteX69" fmla="*/ 882 w 10000"/>
                  <a:gd name="connsiteY69" fmla="*/ 4252 h 11346"/>
                  <a:gd name="connsiteX70" fmla="*/ 294 w 10000"/>
                  <a:gd name="connsiteY70" fmla="*/ 4094 h 11346"/>
                  <a:gd name="connsiteX71" fmla="*/ 0 w 10000"/>
                  <a:gd name="connsiteY71" fmla="*/ 3858 h 11346"/>
                  <a:gd name="connsiteX72" fmla="*/ 588 w 10000"/>
                  <a:gd name="connsiteY72" fmla="*/ 4646 h 11346"/>
                  <a:gd name="connsiteX73" fmla="*/ 1176 w 10000"/>
                  <a:gd name="connsiteY73" fmla="*/ 5039 h 11346"/>
                  <a:gd name="connsiteX74" fmla="*/ 1765 w 10000"/>
                  <a:gd name="connsiteY74" fmla="*/ 5433 h 11346"/>
                  <a:gd name="connsiteX75" fmla="*/ 2353 w 10000"/>
                  <a:gd name="connsiteY75" fmla="*/ 5591 h 11346"/>
                  <a:gd name="connsiteX76" fmla="*/ 2941 w 10000"/>
                  <a:gd name="connsiteY76" fmla="*/ 5669 h 11346"/>
                  <a:gd name="connsiteX77" fmla="*/ 3824 w 10000"/>
                  <a:gd name="connsiteY77" fmla="*/ 5669 h 11346"/>
                  <a:gd name="connsiteX78" fmla="*/ 4412 w 10000"/>
                  <a:gd name="connsiteY78" fmla="*/ 5591 h 11346"/>
                  <a:gd name="connsiteX79" fmla="*/ 4412 w 10000"/>
                  <a:gd name="connsiteY79" fmla="*/ 6299 h 11346"/>
                  <a:gd name="connsiteX80" fmla="*/ 3235 w 10000"/>
                  <a:gd name="connsiteY80" fmla="*/ 5984 h 11346"/>
                  <a:gd name="connsiteX81" fmla="*/ 2059 w 10000"/>
                  <a:gd name="connsiteY81" fmla="*/ 5827 h 11346"/>
                  <a:gd name="connsiteX82" fmla="*/ 882 w 10000"/>
                  <a:gd name="connsiteY82" fmla="*/ 5512 h 11346"/>
                  <a:gd name="connsiteX83" fmla="*/ 294 w 10000"/>
                  <a:gd name="connsiteY83" fmla="*/ 5276 h 11346"/>
                  <a:gd name="connsiteX84" fmla="*/ 0 w 10000"/>
                  <a:gd name="connsiteY84" fmla="*/ 5039 h 11346"/>
                  <a:gd name="connsiteX85" fmla="*/ 588 w 10000"/>
                  <a:gd name="connsiteY85" fmla="*/ 5906 h 11346"/>
                  <a:gd name="connsiteX86" fmla="*/ 1176 w 10000"/>
                  <a:gd name="connsiteY86" fmla="*/ 6299 h 11346"/>
                  <a:gd name="connsiteX87" fmla="*/ 1765 w 10000"/>
                  <a:gd name="connsiteY87" fmla="*/ 6614 h 11346"/>
                  <a:gd name="connsiteX88" fmla="*/ 2353 w 10000"/>
                  <a:gd name="connsiteY88" fmla="*/ 6772 h 11346"/>
                  <a:gd name="connsiteX89" fmla="*/ 2941 w 10000"/>
                  <a:gd name="connsiteY89" fmla="*/ 6850 h 11346"/>
                  <a:gd name="connsiteX90" fmla="*/ 3824 w 10000"/>
                  <a:gd name="connsiteY90" fmla="*/ 6929 h 11346"/>
                  <a:gd name="connsiteX91" fmla="*/ 4412 w 10000"/>
                  <a:gd name="connsiteY91" fmla="*/ 6850 h 11346"/>
                  <a:gd name="connsiteX92" fmla="*/ 4412 w 10000"/>
                  <a:gd name="connsiteY92" fmla="*/ 7480 h 11346"/>
                  <a:gd name="connsiteX93" fmla="*/ 3235 w 10000"/>
                  <a:gd name="connsiteY93" fmla="*/ 7244 h 11346"/>
                  <a:gd name="connsiteX94" fmla="*/ 2059 w 10000"/>
                  <a:gd name="connsiteY94" fmla="*/ 7008 h 11346"/>
                  <a:gd name="connsiteX95" fmla="*/ 882 w 10000"/>
                  <a:gd name="connsiteY95" fmla="*/ 6693 h 11346"/>
                  <a:gd name="connsiteX96" fmla="*/ 294 w 10000"/>
                  <a:gd name="connsiteY96" fmla="*/ 6535 h 11346"/>
                  <a:gd name="connsiteX97" fmla="*/ 0 w 10000"/>
                  <a:gd name="connsiteY97" fmla="*/ 6299 h 11346"/>
                  <a:gd name="connsiteX98" fmla="*/ 588 w 10000"/>
                  <a:gd name="connsiteY98" fmla="*/ 7087 h 11346"/>
                  <a:gd name="connsiteX99" fmla="*/ 1176 w 10000"/>
                  <a:gd name="connsiteY99" fmla="*/ 7480 h 11346"/>
                  <a:gd name="connsiteX100" fmla="*/ 1765 w 10000"/>
                  <a:gd name="connsiteY100" fmla="*/ 7795 h 11346"/>
                  <a:gd name="connsiteX101" fmla="*/ 2353 w 10000"/>
                  <a:gd name="connsiteY101" fmla="*/ 7953 h 11346"/>
                  <a:gd name="connsiteX102" fmla="*/ 2941 w 10000"/>
                  <a:gd name="connsiteY102" fmla="*/ 8110 h 11346"/>
                  <a:gd name="connsiteX103" fmla="*/ 3824 w 10000"/>
                  <a:gd name="connsiteY103" fmla="*/ 8110 h 11346"/>
                  <a:gd name="connsiteX104" fmla="*/ 4412 w 10000"/>
                  <a:gd name="connsiteY104" fmla="*/ 8031 h 11346"/>
                  <a:gd name="connsiteX105" fmla="*/ 4412 w 10000"/>
                  <a:gd name="connsiteY105" fmla="*/ 11346 h 11346"/>
                  <a:gd name="connsiteX106" fmla="*/ 5588 w 10000"/>
                  <a:gd name="connsiteY106" fmla="*/ 10000 h 11346"/>
                  <a:gd name="connsiteX107" fmla="*/ 5588 w 10000"/>
                  <a:gd name="connsiteY107" fmla="*/ 7638 h 11346"/>
                  <a:gd name="connsiteX108" fmla="*/ 6176 w 10000"/>
                  <a:gd name="connsiteY108" fmla="*/ 7717 h 11346"/>
                  <a:gd name="connsiteX109" fmla="*/ 7059 w 10000"/>
                  <a:gd name="connsiteY109" fmla="*/ 7638 h 11346"/>
                  <a:gd name="connsiteX110" fmla="*/ 7647 w 10000"/>
                  <a:gd name="connsiteY110" fmla="*/ 7559 h 11346"/>
                  <a:gd name="connsiteX111" fmla="*/ 8235 w 10000"/>
                  <a:gd name="connsiteY111" fmla="*/ 7402 h 11346"/>
                  <a:gd name="connsiteX112" fmla="*/ 8824 w 10000"/>
                  <a:gd name="connsiteY112" fmla="*/ 7008 h 11346"/>
                  <a:gd name="connsiteX113" fmla="*/ 9412 w 10000"/>
                  <a:gd name="connsiteY113" fmla="*/ 6693 h 11346"/>
                  <a:gd name="connsiteX114" fmla="*/ 10000 w 10000"/>
                  <a:gd name="connsiteY114" fmla="*/ 5827 h 11346"/>
                  <a:gd name="connsiteX115" fmla="*/ 9706 w 10000"/>
                  <a:gd name="connsiteY115" fmla="*/ 6063 h 11346"/>
                  <a:gd name="connsiteX116" fmla="*/ 9118 w 10000"/>
                  <a:gd name="connsiteY116" fmla="*/ 6299 h 11346"/>
                  <a:gd name="connsiteX117" fmla="*/ 7941 w 10000"/>
                  <a:gd name="connsiteY117" fmla="*/ 6535 h 11346"/>
                  <a:gd name="connsiteX118" fmla="*/ 6471 w 10000"/>
                  <a:gd name="connsiteY118" fmla="*/ 6772 h 11346"/>
                  <a:gd name="connsiteX119" fmla="*/ 5588 w 10000"/>
                  <a:gd name="connsiteY119" fmla="*/ 7008 h 11346"/>
                  <a:gd name="connsiteX120" fmla="*/ 5588 w 10000"/>
                  <a:gd name="connsiteY120" fmla="*/ 6378 h 11346"/>
                  <a:gd name="connsiteX121" fmla="*/ 6176 w 10000"/>
                  <a:gd name="connsiteY121" fmla="*/ 6457 h 11346"/>
                  <a:gd name="connsiteX122" fmla="*/ 7059 w 10000"/>
                  <a:gd name="connsiteY122" fmla="*/ 6457 h 11346"/>
                  <a:gd name="connsiteX123" fmla="*/ 7647 w 10000"/>
                  <a:gd name="connsiteY123" fmla="*/ 6299 h 11346"/>
                  <a:gd name="connsiteX124" fmla="*/ 8235 w 10000"/>
                  <a:gd name="connsiteY124" fmla="*/ 6142 h 11346"/>
                  <a:gd name="connsiteX125" fmla="*/ 8824 w 10000"/>
                  <a:gd name="connsiteY125" fmla="*/ 5827 h 11346"/>
                  <a:gd name="connsiteX126" fmla="*/ 9412 w 10000"/>
                  <a:gd name="connsiteY126" fmla="*/ 5433 h 11346"/>
                  <a:gd name="connsiteX127" fmla="*/ 10000 w 10000"/>
                  <a:gd name="connsiteY127" fmla="*/ 4567 h 11346"/>
                  <a:gd name="connsiteX128" fmla="*/ 9706 w 10000"/>
                  <a:gd name="connsiteY128" fmla="*/ 4882 h 11346"/>
                  <a:gd name="connsiteX129" fmla="*/ 9118 w 10000"/>
                  <a:gd name="connsiteY129" fmla="*/ 5039 h 11346"/>
                  <a:gd name="connsiteX130" fmla="*/ 7941 w 10000"/>
                  <a:gd name="connsiteY130" fmla="*/ 5354 h 11346"/>
                  <a:gd name="connsiteX131" fmla="*/ 6471 w 10000"/>
                  <a:gd name="connsiteY131" fmla="*/ 5591 h 11346"/>
                  <a:gd name="connsiteX132" fmla="*/ 5588 w 10000"/>
                  <a:gd name="connsiteY132" fmla="*/ 5827 h 11346"/>
                  <a:gd name="connsiteX133" fmla="*/ 5588 w 10000"/>
                  <a:gd name="connsiteY133" fmla="*/ 5197 h 11346"/>
                  <a:gd name="connsiteX134" fmla="*/ 6176 w 10000"/>
                  <a:gd name="connsiteY134" fmla="*/ 5276 h 11346"/>
                  <a:gd name="connsiteX135" fmla="*/ 7059 w 10000"/>
                  <a:gd name="connsiteY135" fmla="*/ 5197 h 11346"/>
                  <a:gd name="connsiteX136" fmla="*/ 7647 w 10000"/>
                  <a:gd name="connsiteY136" fmla="*/ 5118 h 11346"/>
                  <a:gd name="connsiteX137" fmla="*/ 8235 w 10000"/>
                  <a:gd name="connsiteY137" fmla="*/ 4961 h 11346"/>
                  <a:gd name="connsiteX138" fmla="*/ 8824 w 10000"/>
                  <a:gd name="connsiteY138" fmla="*/ 4567 h 11346"/>
                  <a:gd name="connsiteX139" fmla="*/ 9412 w 10000"/>
                  <a:gd name="connsiteY139" fmla="*/ 4252 h 11346"/>
                  <a:gd name="connsiteX140" fmla="*/ 10000 w 10000"/>
                  <a:gd name="connsiteY140" fmla="*/ 3386 h 11346"/>
                  <a:gd name="connsiteX141" fmla="*/ 9706 w 10000"/>
                  <a:gd name="connsiteY141" fmla="*/ 3622 h 11346"/>
                  <a:gd name="connsiteX142" fmla="*/ 9118 w 10000"/>
                  <a:gd name="connsiteY142" fmla="*/ 3858 h 11346"/>
                  <a:gd name="connsiteX143" fmla="*/ 7941 w 10000"/>
                  <a:gd name="connsiteY143" fmla="*/ 4094 h 11346"/>
                  <a:gd name="connsiteX144" fmla="*/ 6471 w 10000"/>
                  <a:gd name="connsiteY144" fmla="*/ 4331 h 11346"/>
                  <a:gd name="connsiteX145" fmla="*/ 5588 w 10000"/>
                  <a:gd name="connsiteY145" fmla="*/ 4646 h 11346"/>
                  <a:gd name="connsiteX146" fmla="*/ 5588 w 10000"/>
                  <a:gd name="connsiteY146" fmla="*/ 3937 h 11346"/>
                  <a:gd name="connsiteX147" fmla="*/ 6176 w 10000"/>
                  <a:gd name="connsiteY147" fmla="*/ 4016 h 11346"/>
                  <a:gd name="connsiteX148" fmla="*/ 7059 w 10000"/>
                  <a:gd name="connsiteY148" fmla="*/ 4016 h 11346"/>
                  <a:gd name="connsiteX0" fmla="*/ 7059 w 10000"/>
                  <a:gd name="connsiteY0" fmla="*/ 4016 h 11378"/>
                  <a:gd name="connsiteX1" fmla="*/ 7059 w 10000"/>
                  <a:gd name="connsiteY1" fmla="*/ 4016 h 11378"/>
                  <a:gd name="connsiteX2" fmla="*/ 7647 w 10000"/>
                  <a:gd name="connsiteY2" fmla="*/ 3858 h 11378"/>
                  <a:gd name="connsiteX3" fmla="*/ 8235 w 10000"/>
                  <a:gd name="connsiteY3" fmla="*/ 3701 h 11378"/>
                  <a:gd name="connsiteX4" fmla="*/ 8824 w 10000"/>
                  <a:gd name="connsiteY4" fmla="*/ 3386 h 11378"/>
                  <a:gd name="connsiteX5" fmla="*/ 9412 w 10000"/>
                  <a:gd name="connsiteY5" fmla="*/ 2992 h 11378"/>
                  <a:gd name="connsiteX6" fmla="*/ 10000 w 10000"/>
                  <a:gd name="connsiteY6" fmla="*/ 2126 h 11378"/>
                  <a:gd name="connsiteX7" fmla="*/ 9706 w 10000"/>
                  <a:gd name="connsiteY7" fmla="*/ 2441 h 11378"/>
                  <a:gd name="connsiteX8" fmla="*/ 9118 w 10000"/>
                  <a:gd name="connsiteY8" fmla="*/ 2598 h 11378"/>
                  <a:gd name="connsiteX9" fmla="*/ 7941 w 10000"/>
                  <a:gd name="connsiteY9" fmla="*/ 2913 h 11378"/>
                  <a:gd name="connsiteX10" fmla="*/ 6471 w 10000"/>
                  <a:gd name="connsiteY10" fmla="*/ 3150 h 11378"/>
                  <a:gd name="connsiteX11" fmla="*/ 5588 w 10000"/>
                  <a:gd name="connsiteY11" fmla="*/ 3386 h 11378"/>
                  <a:gd name="connsiteX12" fmla="*/ 5588 w 10000"/>
                  <a:gd name="connsiteY12" fmla="*/ 2756 h 11378"/>
                  <a:gd name="connsiteX13" fmla="*/ 6176 w 10000"/>
                  <a:gd name="connsiteY13" fmla="*/ 2835 h 11378"/>
                  <a:gd name="connsiteX14" fmla="*/ 7059 w 10000"/>
                  <a:gd name="connsiteY14" fmla="*/ 2756 h 11378"/>
                  <a:gd name="connsiteX15" fmla="*/ 7647 w 10000"/>
                  <a:gd name="connsiteY15" fmla="*/ 2677 h 11378"/>
                  <a:gd name="connsiteX16" fmla="*/ 8235 w 10000"/>
                  <a:gd name="connsiteY16" fmla="*/ 2520 h 11378"/>
                  <a:gd name="connsiteX17" fmla="*/ 8824 w 10000"/>
                  <a:gd name="connsiteY17" fmla="*/ 2205 h 11378"/>
                  <a:gd name="connsiteX18" fmla="*/ 9412 w 10000"/>
                  <a:gd name="connsiteY18" fmla="*/ 1811 h 11378"/>
                  <a:gd name="connsiteX19" fmla="*/ 10000 w 10000"/>
                  <a:gd name="connsiteY19" fmla="*/ 945 h 11378"/>
                  <a:gd name="connsiteX20" fmla="*/ 9706 w 10000"/>
                  <a:gd name="connsiteY20" fmla="*/ 1181 h 11378"/>
                  <a:gd name="connsiteX21" fmla="*/ 9118 w 10000"/>
                  <a:gd name="connsiteY21" fmla="*/ 1417 h 11378"/>
                  <a:gd name="connsiteX22" fmla="*/ 7941 w 10000"/>
                  <a:gd name="connsiteY22" fmla="*/ 1654 h 11378"/>
                  <a:gd name="connsiteX23" fmla="*/ 6471 w 10000"/>
                  <a:gd name="connsiteY23" fmla="*/ 1890 h 11378"/>
                  <a:gd name="connsiteX24" fmla="*/ 5588 w 10000"/>
                  <a:gd name="connsiteY24" fmla="*/ 2205 h 11378"/>
                  <a:gd name="connsiteX25" fmla="*/ 5588 w 10000"/>
                  <a:gd name="connsiteY25" fmla="*/ 2047 h 11378"/>
                  <a:gd name="connsiteX26" fmla="*/ 5882 w 10000"/>
                  <a:gd name="connsiteY26" fmla="*/ 1969 h 11378"/>
                  <a:gd name="connsiteX27" fmla="*/ 6176 w 10000"/>
                  <a:gd name="connsiteY27" fmla="*/ 1811 h 11378"/>
                  <a:gd name="connsiteX28" fmla="*/ 6471 w 10000"/>
                  <a:gd name="connsiteY28" fmla="*/ 1654 h 11378"/>
                  <a:gd name="connsiteX29" fmla="*/ 6471 w 10000"/>
                  <a:gd name="connsiteY29" fmla="*/ 1339 h 11378"/>
                  <a:gd name="connsiteX30" fmla="*/ 6176 w 10000"/>
                  <a:gd name="connsiteY30" fmla="*/ 945 h 11378"/>
                  <a:gd name="connsiteX31" fmla="*/ 5882 w 10000"/>
                  <a:gd name="connsiteY31" fmla="*/ 472 h 11378"/>
                  <a:gd name="connsiteX32" fmla="*/ 5000 w 10000"/>
                  <a:gd name="connsiteY32" fmla="*/ 0 h 11378"/>
                  <a:gd name="connsiteX33" fmla="*/ 4118 w 10000"/>
                  <a:gd name="connsiteY33" fmla="*/ 472 h 11378"/>
                  <a:gd name="connsiteX34" fmla="*/ 3529 w 10000"/>
                  <a:gd name="connsiteY34" fmla="*/ 945 h 11378"/>
                  <a:gd name="connsiteX35" fmla="*/ 3529 w 10000"/>
                  <a:gd name="connsiteY35" fmla="*/ 1339 h 11378"/>
                  <a:gd name="connsiteX36" fmla="*/ 3529 w 10000"/>
                  <a:gd name="connsiteY36" fmla="*/ 1654 h 11378"/>
                  <a:gd name="connsiteX37" fmla="*/ 3824 w 10000"/>
                  <a:gd name="connsiteY37" fmla="*/ 1811 h 11378"/>
                  <a:gd name="connsiteX38" fmla="*/ 4118 w 10000"/>
                  <a:gd name="connsiteY38" fmla="*/ 1969 h 11378"/>
                  <a:gd name="connsiteX39" fmla="*/ 4412 w 10000"/>
                  <a:gd name="connsiteY39" fmla="*/ 2047 h 11378"/>
                  <a:gd name="connsiteX40" fmla="*/ 4412 w 10000"/>
                  <a:gd name="connsiteY40" fmla="*/ 2598 h 11378"/>
                  <a:gd name="connsiteX41" fmla="*/ 3235 w 10000"/>
                  <a:gd name="connsiteY41" fmla="*/ 2362 h 11378"/>
                  <a:gd name="connsiteX42" fmla="*/ 2059 w 10000"/>
                  <a:gd name="connsiteY42" fmla="*/ 2126 h 11378"/>
                  <a:gd name="connsiteX43" fmla="*/ 882 w 10000"/>
                  <a:gd name="connsiteY43" fmla="*/ 1811 h 11378"/>
                  <a:gd name="connsiteX44" fmla="*/ 294 w 10000"/>
                  <a:gd name="connsiteY44" fmla="*/ 1654 h 11378"/>
                  <a:gd name="connsiteX45" fmla="*/ 0 w 10000"/>
                  <a:gd name="connsiteY45" fmla="*/ 1417 h 11378"/>
                  <a:gd name="connsiteX46" fmla="*/ 588 w 10000"/>
                  <a:gd name="connsiteY46" fmla="*/ 2283 h 11378"/>
                  <a:gd name="connsiteX47" fmla="*/ 1176 w 10000"/>
                  <a:gd name="connsiteY47" fmla="*/ 2598 h 11378"/>
                  <a:gd name="connsiteX48" fmla="*/ 1765 w 10000"/>
                  <a:gd name="connsiteY48" fmla="*/ 2992 h 11378"/>
                  <a:gd name="connsiteX49" fmla="*/ 2353 w 10000"/>
                  <a:gd name="connsiteY49" fmla="*/ 3150 h 11378"/>
                  <a:gd name="connsiteX50" fmla="*/ 2941 w 10000"/>
                  <a:gd name="connsiteY50" fmla="*/ 3228 h 11378"/>
                  <a:gd name="connsiteX51" fmla="*/ 3824 w 10000"/>
                  <a:gd name="connsiteY51" fmla="*/ 3228 h 11378"/>
                  <a:gd name="connsiteX52" fmla="*/ 4412 w 10000"/>
                  <a:gd name="connsiteY52" fmla="*/ 3150 h 11378"/>
                  <a:gd name="connsiteX53" fmla="*/ 4412 w 10000"/>
                  <a:gd name="connsiteY53" fmla="*/ 3858 h 11378"/>
                  <a:gd name="connsiteX54" fmla="*/ 3235 w 10000"/>
                  <a:gd name="connsiteY54" fmla="*/ 3622 h 11378"/>
                  <a:gd name="connsiteX55" fmla="*/ 2059 w 10000"/>
                  <a:gd name="connsiteY55" fmla="*/ 3386 h 11378"/>
                  <a:gd name="connsiteX56" fmla="*/ 882 w 10000"/>
                  <a:gd name="connsiteY56" fmla="*/ 3071 h 11378"/>
                  <a:gd name="connsiteX57" fmla="*/ 294 w 10000"/>
                  <a:gd name="connsiteY57" fmla="*/ 2835 h 11378"/>
                  <a:gd name="connsiteX58" fmla="*/ 0 w 10000"/>
                  <a:gd name="connsiteY58" fmla="*/ 2598 h 11378"/>
                  <a:gd name="connsiteX59" fmla="*/ 588 w 10000"/>
                  <a:gd name="connsiteY59" fmla="*/ 3465 h 11378"/>
                  <a:gd name="connsiteX60" fmla="*/ 1176 w 10000"/>
                  <a:gd name="connsiteY60" fmla="*/ 3858 h 11378"/>
                  <a:gd name="connsiteX61" fmla="*/ 1765 w 10000"/>
                  <a:gd name="connsiteY61" fmla="*/ 4173 h 11378"/>
                  <a:gd name="connsiteX62" fmla="*/ 2353 w 10000"/>
                  <a:gd name="connsiteY62" fmla="*/ 4331 h 11378"/>
                  <a:gd name="connsiteX63" fmla="*/ 2941 w 10000"/>
                  <a:gd name="connsiteY63" fmla="*/ 4409 h 11378"/>
                  <a:gd name="connsiteX64" fmla="*/ 3824 w 10000"/>
                  <a:gd name="connsiteY64" fmla="*/ 4488 h 11378"/>
                  <a:gd name="connsiteX65" fmla="*/ 4412 w 10000"/>
                  <a:gd name="connsiteY65" fmla="*/ 4409 h 11378"/>
                  <a:gd name="connsiteX66" fmla="*/ 4412 w 10000"/>
                  <a:gd name="connsiteY66" fmla="*/ 5039 h 11378"/>
                  <a:gd name="connsiteX67" fmla="*/ 3235 w 10000"/>
                  <a:gd name="connsiteY67" fmla="*/ 4803 h 11378"/>
                  <a:gd name="connsiteX68" fmla="*/ 2059 w 10000"/>
                  <a:gd name="connsiteY68" fmla="*/ 4567 h 11378"/>
                  <a:gd name="connsiteX69" fmla="*/ 882 w 10000"/>
                  <a:gd name="connsiteY69" fmla="*/ 4252 h 11378"/>
                  <a:gd name="connsiteX70" fmla="*/ 294 w 10000"/>
                  <a:gd name="connsiteY70" fmla="*/ 4094 h 11378"/>
                  <a:gd name="connsiteX71" fmla="*/ 0 w 10000"/>
                  <a:gd name="connsiteY71" fmla="*/ 3858 h 11378"/>
                  <a:gd name="connsiteX72" fmla="*/ 588 w 10000"/>
                  <a:gd name="connsiteY72" fmla="*/ 4646 h 11378"/>
                  <a:gd name="connsiteX73" fmla="*/ 1176 w 10000"/>
                  <a:gd name="connsiteY73" fmla="*/ 5039 h 11378"/>
                  <a:gd name="connsiteX74" fmla="*/ 1765 w 10000"/>
                  <a:gd name="connsiteY74" fmla="*/ 5433 h 11378"/>
                  <a:gd name="connsiteX75" fmla="*/ 2353 w 10000"/>
                  <a:gd name="connsiteY75" fmla="*/ 5591 h 11378"/>
                  <a:gd name="connsiteX76" fmla="*/ 2941 w 10000"/>
                  <a:gd name="connsiteY76" fmla="*/ 5669 h 11378"/>
                  <a:gd name="connsiteX77" fmla="*/ 3824 w 10000"/>
                  <a:gd name="connsiteY77" fmla="*/ 5669 h 11378"/>
                  <a:gd name="connsiteX78" fmla="*/ 4412 w 10000"/>
                  <a:gd name="connsiteY78" fmla="*/ 5591 h 11378"/>
                  <a:gd name="connsiteX79" fmla="*/ 4412 w 10000"/>
                  <a:gd name="connsiteY79" fmla="*/ 6299 h 11378"/>
                  <a:gd name="connsiteX80" fmla="*/ 3235 w 10000"/>
                  <a:gd name="connsiteY80" fmla="*/ 5984 h 11378"/>
                  <a:gd name="connsiteX81" fmla="*/ 2059 w 10000"/>
                  <a:gd name="connsiteY81" fmla="*/ 5827 h 11378"/>
                  <a:gd name="connsiteX82" fmla="*/ 882 w 10000"/>
                  <a:gd name="connsiteY82" fmla="*/ 5512 h 11378"/>
                  <a:gd name="connsiteX83" fmla="*/ 294 w 10000"/>
                  <a:gd name="connsiteY83" fmla="*/ 5276 h 11378"/>
                  <a:gd name="connsiteX84" fmla="*/ 0 w 10000"/>
                  <a:gd name="connsiteY84" fmla="*/ 5039 h 11378"/>
                  <a:gd name="connsiteX85" fmla="*/ 588 w 10000"/>
                  <a:gd name="connsiteY85" fmla="*/ 5906 h 11378"/>
                  <a:gd name="connsiteX86" fmla="*/ 1176 w 10000"/>
                  <a:gd name="connsiteY86" fmla="*/ 6299 h 11378"/>
                  <a:gd name="connsiteX87" fmla="*/ 1765 w 10000"/>
                  <a:gd name="connsiteY87" fmla="*/ 6614 h 11378"/>
                  <a:gd name="connsiteX88" fmla="*/ 2353 w 10000"/>
                  <a:gd name="connsiteY88" fmla="*/ 6772 h 11378"/>
                  <a:gd name="connsiteX89" fmla="*/ 2941 w 10000"/>
                  <a:gd name="connsiteY89" fmla="*/ 6850 h 11378"/>
                  <a:gd name="connsiteX90" fmla="*/ 3824 w 10000"/>
                  <a:gd name="connsiteY90" fmla="*/ 6929 h 11378"/>
                  <a:gd name="connsiteX91" fmla="*/ 4412 w 10000"/>
                  <a:gd name="connsiteY91" fmla="*/ 6850 h 11378"/>
                  <a:gd name="connsiteX92" fmla="*/ 4412 w 10000"/>
                  <a:gd name="connsiteY92" fmla="*/ 7480 h 11378"/>
                  <a:gd name="connsiteX93" fmla="*/ 3235 w 10000"/>
                  <a:gd name="connsiteY93" fmla="*/ 7244 h 11378"/>
                  <a:gd name="connsiteX94" fmla="*/ 2059 w 10000"/>
                  <a:gd name="connsiteY94" fmla="*/ 7008 h 11378"/>
                  <a:gd name="connsiteX95" fmla="*/ 882 w 10000"/>
                  <a:gd name="connsiteY95" fmla="*/ 6693 h 11378"/>
                  <a:gd name="connsiteX96" fmla="*/ 294 w 10000"/>
                  <a:gd name="connsiteY96" fmla="*/ 6535 h 11378"/>
                  <a:gd name="connsiteX97" fmla="*/ 0 w 10000"/>
                  <a:gd name="connsiteY97" fmla="*/ 6299 h 11378"/>
                  <a:gd name="connsiteX98" fmla="*/ 588 w 10000"/>
                  <a:gd name="connsiteY98" fmla="*/ 7087 h 11378"/>
                  <a:gd name="connsiteX99" fmla="*/ 1176 w 10000"/>
                  <a:gd name="connsiteY99" fmla="*/ 7480 h 11378"/>
                  <a:gd name="connsiteX100" fmla="*/ 1765 w 10000"/>
                  <a:gd name="connsiteY100" fmla="*/ 7795 h 11378"/>
                  <a:gd name="connsiteX101" fmla="*/ 2353 w 10000"/>
                  <a:gd name="connsiteY101" fmla="*/ 7953 h 11378"/>
                  <a:gd name="connsiteX102" fmla="*/ 2941 w 10000"/>
                  <a:gd name="connsiteY102" fmla="*/ 8110 h 11378"/>
                  <a:gd name="connsiteX103" fmla="*/ 3824 w 10000"/>
                  <a:gd name="connsiteY103" fmla="*/ 8110 h 11378"/>
                  <a:gd name="connsiteX104" fmla="*/ 4412 w 10000"/>
                  <a:gd name="connsiteY104" fmla="*/ 8031 h 11378"/>
                  <a:gd name="connsiteX105" fmla="*/ 4412 w 10000"/>
                  <a:gd name="connsiteY105" fmla="*/ 11346 h 11378"/>
                  <a:gd name="connsiteX106" fmla="*/ 5588 w 10000"/>
                  <a:gd name="connsiteY106" fmla="*/ 11378 h 11378"/>
                  <a:gd name="connsiteX107" fmla="*/ 5588 w 10000"/>
                  <a:gd name="connsiteY107" fmla="*/ 7638 h 11378"/>
                  <a:gd name="connsiteX108" fmla="*/ 6176 w 10000"/>
                  <a:gd name="connsiteY108" fmla="*/ 7717 h 11378"/>
                  <a:gd name="connsiteX109" fmla="*/ 7059 w 10000"/>
                  <a:gd name="connsiteY109" fmla="*/ 7638 h 11378"/>
                  <a:gd name="connsiteX110" fmla="*/ 7647 w 10000"/>
                  <a:gd name="connsiteY110" fmla="*/ 7559 h 11378"/>
                  <a:gd name="connsiteX111" fmla="*/ 8235 w 10000"/>
                  <a:gd name="connsiteY111" fmla="*/ 7402 h 11378"/>
                  <a:gd name="connsiteX112" fmla="*/ 8824 w 10000"/>
                  <a:gd name="connsiteY112" fmla="*/ 7008 h 11378"/>
                  <a:gd name="connsiteX113" fmla="*/ 9412 w 10000"/>
                  <a:gd name="connsiteY113" fmla="*/ 6693 h 11378"/>
                  <a:gd name="connsiteX114" fmla="*/ 10000 w 10000"/>
                  <a:gd name="connsiteY114" fmla="*/ 5827 h 11378"/>
                  <a:gd name="connsiteX115" fmla="*/ 9706 w 10000"/>
                  <a:gd name="connsiteY115" fmla="*/ 6063 h 11378"/>
                  <a:gd name="connsiteX116" fmla="*/ 9118 w 10000"/>
                  <a:gd name="connsiteY116" fmla="*/ 6299 h 11378"/>
                  <a:gd name="connsiteX117" fmla="*/ 7941 w 10000"/>
                  <a:gd name="connsiteY117" fmla="*/ 6535 h 11378"/>
                  <a:gd name="connsiteX118" fmla="*/ 6471 w 10000"/>
                  <a:gd name="connsiteY118" fmla="*/ 6772 h 11378"/>
                  <a:gd name="connsiteX119" fmla="*/ 5588 w 10000"/>
                  <a:gd name="connsiteY119" fmla="*/ 7008 h 11378"/>
                  <a:gd name="connsiteX120" fmla="*/ 5588 w 10000"/>
                  <a:gd name="connsiteY120" fmla="*/ 6378 h 11378"/>
                  <a:gd name="connsiteX121" fmla="*/ 6176 w 10000"/>
                  <a:gd name="connsiteY121" fmla="*/ 6457 h 11378"/>
                  <a:gd name="connsiteX122" fmla="*/ 7059 w 10000"/>
                  <a:gd name="connsiteY122" fmla="*/ 6457 h 11378"/>
                  <a:gd name="connsiteX123" fmla="*/ 7647 w 10000"/>
                  <a:gd name="connsiteY123" fmla="*/ 6299 h 11378"/>
                  <a:gd name="connsiteX124" fmla="*/ 8235 w 10000"/>
                  <a:gd name="connsiteY124" fmla="*/ 6142 h 11378"/>
                  <a:gd name="connsiteX125" fmla="*/ 8824 w 10000"/>
                  <a:gd name="connsiteY125" fmla="*/ 5827 h 11378"/>
                  <a:gd name="connsiteX126" fmla="*/ 9412 w 10000"/>
                  <a:gd name="connsiteY126" fmla="*/ 5433 h 11378"/>
                  <a:gd name="connsiteX127" fmla="*/ 10000 w 10000"/>
                  <a:gd name="connsiteY127" fmla="*/ 4567 h 11378"/>
                  <a:gd name="connsiteX128" fmla="*/ 9706 w 10000"/>
                  <a:gd name="connsiteY128" fmla="*/ 4882 h 11378"/>
                  <a:gd name="connsiteX129" fmla="*/ 9118 w 10000"/>
                  <a:gd name="connsiteY129" fmla="*/ 5039 h 11378"/>
                  <a:gd name="connsiteX130" fmla="*/ 7941 w 10000"/>
                  <a:gd name="connsiteY130" fmla="*/ 5354 h 11378"/>
                  <a:gd name="connsiteX131" fmla="*/ 6471 w 10000"/>
                  <a:gd name="connsiteY131" fmla="*/ 5591 h 11378"/>
                  <a:gd name="connsiteX132" fmla="*/ 5588 w 10000"/>
                  <a:gd name="connsiteY132" fmla="*/ 5827 h 11378"/>
                  <a:gd name="connsiteX133" fmla="*/ 5588 w 10000"/>
                  <a:gd name="connsiteY133" fmla="*/ 5197 h 11378"/>
                  <a:gd name="connsiteX134" fmla="*/ 6176 w 10000"/>
                  <a:gd name="connsiteY134" fmla="*/ 5276 h 11378"/>
                  <a:gd name="connsiteX135" fmla="*/ 7059 w 10000"/>
                  <a:gd name="connsiteY135" fmla="*/ 5197 h 11378"/>
                  <a:gd name="connsiteX136" fmla="*/ 7647 w 10000"/>
                  <a:gd name="connsiteY136" fmla="*/ 5118 h 11378"/>
                  <a:gd name="connsiteX137" fmla="*/ 8235 w 10000"/>
                  <a:gd name="connsiteY137" fmla="*/ 4961 h 11378"/>
                  <a:gd name="connsiteX138" fmla="*/ 8824 w 10000"/>
                  <a:gd name="connsiteY138" fmla="*/ 4567 h 11378"/>
                  <a:gd name="connsiteX139" fmla="*/ 9412 w 10000"/>
                  <a:gd name="connsiteY139" fmla="*/ 4252 h 11378"/>
                  <a:gd name="connsiteX140" fmla="*/ 10000 w 10000"/>
                  <a:gd name="connsiteY140" fmla="*/ 3386 h 11378"/>
                  <a:gd name="connsiteX141" fmla="*/ 9706 w 10000"/>
                  <a:gd name="connsiteY141" fmla="*/ 3622 h 11378"/>
                  <a:gd name="connsiteX142" fmla="*/ 9118 w 10000"/>
                  <a:gd name="connsiteY142" fmla="*/ 3858 h 11378"/>
                  <a:gd name="connsiteX143" fmla="*/ 7941 w 10000"/>
                  <a:gd name="connsiteY143" fmla="*/ 4094 h 11378"/>
                  <a:gd name="connsiteX144" fmla="*/ 6471 w 10000"/>
                  <a:gd name="connsiteY144" fmla="*/ 4331 h 11378"/>
                  <a:gd name="connsiteX145" fmla="*/ 5588 w 10000"/>
                  <a:gd name="connsiteY145" fmla="*/ 4646 h 11378"/>
                  <a:gd name="connsiteX146" fmla="*/ 5588 w 10000"/>
                  <a:gd name="connsiteY146" fmla="*/ 3937 h 11378"/>
                  <a:gd name="connsiteX147" fmla="*/ 6176 w 10000"/>
                  <a:gd name="connsiteY147" fmla="*/ 4016 h 11378"/>
                  <a:gd name="connsiteX148" fmla="*/ 7059 w 10000"/>
                  <a:gd name="connsiteY148" fmla="*/ 4016 h 11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10000" h="11378">
                    <a:moveTo>
                      <a:pt x="7059" y="4016"/>
                    </a:moveTo>
                    <a:lnTo>
                      <a:pt x="7059" y="4016"/>
                    </a:lnTo>
                    <a:lnTo>
                      <a:pt x="7647" y="3858"/>
                    </a:lnTo>
                    <a:lnTo>
                      <a:pt x="8235" y="3701"/>
                    </a:lnTo>
                    <a:lnTo>
                      <a:pt x="8824" y="3386"/>
                    </a:lnTo>
                    <a:lnTo>
                      <a:pt x="9412" y="2992"/>
                    </a:lnTo>
                    <a:lnTo>
                      <a:pt x="10000" y="2126"/>
                    </a:lnTo>
                    <a:lnTo>
                      <a:pt x="9706" y="2441"/>
                    </a:lnTo>
                    <a:lnTo>
                      <a:pt x="9118" y="2598"/>
                    </a:lnTo>
                    <a:lnTo>
                      <a:pt x="7941" y="2913"/>
                    </a:lnTo>
                    <a:lnTo>
                      <a:pt x="6471" y="3150"/>
                    </a:lnTo>
                    <a:lnTo>
                      <a:pt x="5588" y="3386"/>
                    </a:lnTo>
                    <a:lnTo>
                      <a:pt x="5588" y="2756"/>
                    </a:lnTo>
                    <a:lnTo>
                      <a:pt x="6176" y="2835"/>
                    </a:lnTo>
                    <a:lnTo>
                      <a:pt x="7059" y="2756"/>
                    </a:lnTo>
                    <a:lnTo>
                      <a:pt x="7647" y="2677"/>
                    </a:lnTo>
                    <a:lnTo>
                      <a:pt x="8235" y="2520"/>
                    </a:lnTo>
                    <a:lnTo>
                      <a:pt x="8824" y="2205"/>
                    </a:lnTo>
                    <a:lnTo>
                      <a:pt x="9412" y="1811"/>
                    </a:lnTo>
                    <a:lnTo>
                      <a:pt x="10000" y="945"/>
                    </a:lnTo>
                    <a:lnTo>
                      <a:pt x="9706" y="1181"/>
                    </a:lnTo>
                    <a:lnTo>
                      <a:pt x="9118" y="1417"/>
                    </a:lnTo>
                    <a:lnTo>
                      <a:pt x="7941" y="1654"/>
                    </a:lnTo>
                    <a:lnTo>
                      <a:pt x="6471" y="1890"/>
                    </a:lnTo>
                    <a:lnTo>
                      <a:pt x="5588" y="2205"/>
                    </a:lnTo>
                    <a:lnTo>
                      <a:pt x="5588" y="2047"/>
                    </a:lnTo>
                    <a:lnTo>
                      <a:pt x="5882" y="1969"/>
                    </a:lnTo>
                    <a:lnTo>
                      <a:pt x="6176" y="1811"/>
                    </a:lnTo>
                    <a:lnTo>
                      <a:pt x="6471" y="1654"/>
                    </a:lnTo>
                    <a:lnTo>
                      <a:pt x="6471" y="1339"/>
                    </a:lnTo>
                    <a:lnTo>
                      <a:pt x="6176" y="945"/>
                    </a:lnTo>
                    <a:lnTo>
                      <a:pt x="5882" y="472"/>
                    </a:lnTo>
                    <a:lnTo>
                      <a:pt x="5000" y="0"/>
                    </a:lnTo>
                    <a:lnTo>
                      <a:pt x="4118" y="472"/>
                    </a:lnTo>
                    <a:lnTo>
                      <a:pt x="3529" y="945"/>
                    </a:lnTo>
                    <a:lnTo>
                      <a:pt x="3529" y="1339"/>
                    </a:lnTo>
                    <a:lnTo>
                      <a:pt x="3529" y="1654"/>
                    </a:lnTo>
                    <a:lnTo>
                      <a:pt x="3824" y="1811"/>
                    </a:lnTo>
                    <a:lnTo>
                      <a:pt x="4118" y="1969"/>
                    </a:lnTo>
                    <a:lnTo>
                      <a:pt x="4412" y="2047"/>
                    </a:lnTo>
                    <a:lnTo>
                      <a:pt x="4412" y="2598"/>
                    </a:lnTo>
                    <a:lnTo>
                      <a:pt x="3235" y="2362"/>
                    </a:lnTo>
                    <a:lnTo>
                      <a:pt x="2059" y="2126"/>
                    </a:lnTo>
                    <a:lnTo>
                      <a:pt x="882" y="1811"/>
                    </a:lnTo>
                    <a:lnTo>
                      <a:pt x="294" y="1654"/>
                    </a:lnTo>
                    <a:lnTo>
                      <a:pt x="0" y="1417"/>
                    </a:lnTo>
                    <a:lnTo>
                      <a:pt x="588" y="2283"/>
                    </a:lnTo>
                    <a:lnTo>
                      <a:pt x="1176" y="2598"/>
                    </a:lnTo>
                    <a:lnTo>
                      <a:pt x="1765" y="2992"/>
                    </a:lnTo>
                    <a:lnTo>
                      <a:pt x="2353" y="3150"/>
                    </a:lnTo>
                    <a:lnTo>
                      <a:pt x="2941" y="3228"/>
                    </a:lnTo>
                    <a:lnTo>
                      <a:pt x="3824" y="3228"/>
                    </a:lnTo>
                    <a:lnTo>
                      <a:pt x="4412" y="3150"/>
                    </a:lnTo>
                    <a:lnTo>
                      <a:pt x="4412" y="3858"/>
                    </a:lnTo>
                    <a:lnTo>
                      <a:pt x="3235" y="3622"/>
                    </a:lnTo>
                    <a:lnTo>
                      <a:pt x="2059" y="3386"/>
                    </a:lnTo>
                    <a:lnTo>
                      <a:pt x="882" y="3071"/>
                    </a:lnTo>
                    <a:lnTo>
                      <a:pt x="294" y="2835"/>
                    </a:lnTo>
                    <a:lnTo>
                      <a:pt x="0" y="2598"/>
                    </a:lnTo>
                    <a:lnTo>
                      <a:pt x="588" y="3465"/>
                    </a:lnTo>
                    <a:lnTo>
                      <a:pt x="1176" y="3858"/>
                    </a:lnTo>
                    <a:lnTo>
                      <a:pt x="1765" y="4173"/>
                    </a:lnTo>
                    <a:lnTo>
                      <a:pt x="2353" y="4331"/>
                    </a:lnTo>
                    <a:lnTo>
                      <a:pt x="2941" y="4409"/>
                    </a:lnTo>
                    <a:lnTo>
                      <a:pt x="3824" y="4488"/>
                    </a:lnTo>
                    <a:lnTo>
                      <a:pt x="4412" y="4409"/>
                    </a:lnTo>
                    <a:lnTo>
                      <a:pt x="4412" y="5039"/>
                    </a:lnTo>
                    <a:lnTo>
                      <a:pt x="3235" y="4803"/>
                    </a:lnTo>
                    <a:lnTo>
                      <a:pt x="2059" y="4567"/>
                    </a:lnTo>
                    <a:lnTo>
                      <a:pt x="882" y="4252"/>
                    </a:lnTo>
                    <a:lnTo>
                      <a:pt x="294" y="4094"/>
                    </a:lnTo>
                    <a:lnTo>
                      <a:pt x="0" y="3858"/>
                    </a:lnTo>
                    <a:lnTo>
                      <a:pt x="588" y="4646"/>
                    </a:lnTo>
                    <a:lnTo>
                      <a:pt x="1176" y="5039"/>
                    </a:lnTo>
                    <a:lnTo>
                      <a:pt x="1765" y="5433"/>
                    </a:lnTo>
                    <a:lnTo>
                      <a:pt x="2353" y="5591"/>
                    </a:lnTo>
                    <a:lnTo>
                      <a:pt x="2941" y="5669"/>
                    </a:lnTo>
                    <a:lnTo>
                      <a:pt x="3824" y="5669"/>
                    </a:lnTo>
                    <a:lnTo>
                      <a:pt x="4412" y="5591"/>
                    </a:lnTo>
                    <a:lnTo>
                      <a:pt x="4412" y="6299"/>
                    </a:lnTo>
                    <a:lnTo>
                      <a:pt x="3235" y="5984"/>
                    </a:lnTo>
                    <a:lnTo>
                      <a:pt x="2059" y="5827"/>
                    </a:lnTo>
                    <a:lnTo>
                      <a:pt x="882" y="5512"/>
                    </a:lnTo>
                    <a:lnTo>
                      <a:pt x="294" y="5276"/>
                    </a:lnTo>
                    <a:lnTo>
                      <a:pt x="0" y="5039"/>
                    </a:lnTo>
                    <a:lnTo>
                      <a:pt x="588" y="5906"/>
                    </a:lnTo>
                    <a:lnTo>
                      <a:pt x="1176" y="6299"/>
                    </a:lnTo>
                    <a:lnTo>
                      <a:pt x="1765" y="6614"/>
                    </a:lnTo>
                    <a:lnTo>
                      <a:pt x="2353" y="6772"/>
                    </a:lnTo>
                    <a:lnTo>
                      <a:pt x="2941" y="6850"/>
                    </a:lnTo>
                    <a:lnTo>
                      <a:pt x="3824" y="6929"/>
                    </a:lnTo>
                    <a:lnTo>
                      <a:pt x="4412" y="6850"/>
                    </a:lnTo>
                    <a:lnTo>
                      <a:pt x="4412" y="7480"/>
                    </a:lnTo>
                    <a:lnTo>
                      <a:pt x="3235" y="7244"/>
                    </a:lnTo>
                    <a:lnTo>
                      <a:pt x="2059" y="7008"/>
                    </a:lnTo>
                    <a:lnTo>
                      <a:pt x="882" y="6693"/>
                    </a:lnTo>
                    <a:lnTo>
                      <a:pt x="294" y="6535"/>
                    </a:lnTo>
                    <a:lnTo>
                      <a:pt x="0" y="6299"/>
                    </a:lnTo>
                    <a:lnTo>
                      <a:pt x="588" y="7087"/>
                    </a:lnTo>
                    <a:lnTo>
                      <a:pt x="1176" y="7480"/>
                    </a:lnTo>
                    <a:lnTo>
                      <a:pt x="1765" y="7795"/>
                    </a:lnTo>
                    <a:lnTo>
                      <a:pt x="2353" y="7953"/>
                    </a:lnTo>
                    <a:lnTo>
                      <a:pt x="2941" y="8110"/>
                    </a:lnTo>
                    <a:lnTo>
                      <a:pt x="3824" y="8110"/>
                    </a:lnTo>
                    <a:lnTo>
                      <a:pt x="4412" y="8031"/>
                    </a:lnTo>
                    <a:lnTo>
                      <a:pt x="4412" y="11346"/>
                    </a:lnTo>
                    <a:lnTo>
                      <a:pt x="5588" y="11378"/>
                    </a:lnTo>
                    <a:lnTo>
                      <a:pt x="5588" y="7638"/>
                    </a:lnTo>
                    <a:lnTo>
                      <a:pt x="6176" y="7717"/>
                    </a:lnTo>
                    <a:lnTo>
                      <a:pt x="7059" y="7638"/>
                    </a:lnTo>
                    <a:lnTo>
                      <a:pt x="7647" y="7559"/>
                    </a:lnTo>
                    <a:lnTo>
                      <a:pt x="8235" y="7402"/>
                    </a:lnTo>
                    <a:lnTo>
                      <a:pt x="8824" y="7008"/>
                    </a:lnTo>
                    <a:lnTo>
                      <a:pt x="9412" y="6693"/>
                    </a:lnTo>
                    <a:lnTo>
                      <a:pt x="10000" y="5827"/>
                    </a:lnTo>
                    <a:lnTo>
                      <a:pt x="9706" y="6063"/>
                    </a:lnTo>
                    <a:lnTo>
                      <a:pt x="9118" y="6299"/>
                    </a:lnTo>
                    <a:lnTo>
                      <a:pt x="7941" y="6535"/>
                    </a:lnTo>
                    <a:lnTo>
                      <a:pt x="6471" y="6772"/>
                    </a:lnTo>
                    <a:lnTo>
                      <a:pt x="5588" y="7008"/>
                    </a:lnTo>
                    <a:lnTo>
                      <a:pt x="5588" y="6378"/>
                    </a:lnTo>
                    <a:lnTo>
                      <a:pt x="6176" y="6457"/>
                    </a:lnTo>
                    <a:lnTo>
                      <a:pt x="7059" y="6457"/>
                    </a:lnTo>
                    <a:lnTo>
                      <a:pt x="7647" y="6299"/>
                    </a:lnTo>
                    <a:lnTo>
                      <a:pt x="8235" y="6142"/>
                    </a:lnTo>
                    <a:lnTo>
                      <a:pt x="8824" y="5827"/>
                    </a:lnTo>
                    <a:lnTo>
                      <a:pt x="9412" y="5433"/>
                    </a:lnTo>
                    <a:lnTo>
                      <a:pt x="10000" y="4567"/>
                    </a:lnTo>
                    <a:lnTo>
                      <a:pt x="9706" y="4882"/>
                    </a:lnTo>
                    <a:lnTo>
                      <a:pt x="9118" y="5039"/>
                    </a:lnTo>
                    <a:lnTo>
                      <a:pt x="7941" y="5354"/>
                    </a:lnTo>
                    <a:lnTo>
                      <a:pt x="6471" y="5591"/>
                    </a:lnTo>
                    <a:lnTo>
                      <a:pt x="5588" y="5827"/>
                    </a:lnTo>
                    <a:lnTo>
                      <a:pt x="5588" y="5197"/>
                    </a:lnTo>
                    <a:lnTo>
                      <a:pt x="6176" y="5276"/>
                    </a:lnTo>
                    <a:lnTo>
                      <a:pt x="7059" y="5197"/>
                    </a:lnTo>
                    <a:lnTo>
                      <a:pt x="7647" y="5118"/>
                    </a:lnTo>
                    <a:lnTo>
                      <a:pt x="8235" y="4961"/>
                    </a:lnTo>
                    <a:lnTo>
                      <a:pt x="8824" y="4567"/>
                    </a:lnTo>
                    <a:lnTo>
                      <a:pt x="9412" y="4252"/>
                    </a:lnTo>
                    <a:lnTo>
                      <a:pt x="10000" y="3386"/>
                    </a:lnTo>
                    <a:lnTo>
                      <a:pt x="9706" y="3622"/>
                    </a:lnTo>
                    <a:lnTo>
                      <a:pt x="9118" y="3858"/>
                    </a:lnTo>
                    <a:lnTo>
                      <a:pt x="7941" y="4094"/>
                    </a:lnTo>
                    <a:lnTo>
                      <a:pt x="6471" y="4331"/>
                    </a:lnTo>
                    <a:lnTo>
                      <a:pt x="5588" y="4646"/>
                    </a:lnTo>
                    <a:lnTo>
                      <a:pt x="5588" y="3937"/>
                    </a:lnTo>
                    <a:lnTo>
                      <a:pt x="6176" y="4016"/>
                    </a:lnTo>
                    <a:lnTo>
                      <a:pt x="7059" y="4016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endParaRPr lang="fi-FI" sz="1400"/>
              </a:p>
            </p:txBody>
          </p:sp>
        </p:grpSp>
        <p:sp>
          <p:nvSpPr>
            <p:cNvPr id="17" name="Freeform 82">
              <a:extLst>
                <a:ext uri="{FF2B5EF4-FFF2-40B4-BE49-F238E27FC236}">
                  <a16:creationId xmlns:a16="http://schemas.microsoft.com/office/drawing/2014/main" id="{8BB99BB2-7679-4B28-B7E1-A663402AF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83" y="3922022"/>
              <a:ext cx="328788" cy="251492"/>
            </a:xfrm>
            <a:custGeom>
              <a:avLst/>
              <a:gdLst>
                <a:gd name="T0" fmla="*/ 254 w 265"/>
                <a:gd name="T1" fmla="*/ 10 h 203"/>
                <a:gd name="T2" fmla="*/ 224 w 265"/>
                <a:gd name="T3" fmla="*/ 3 h 203"/>
                <a:gd name="T4" fmla="*/ 210 w 265"/>
                <a:gd name="T5" fmla="*/ 1 h 203"/>
                <a:gd name="T6" fmla="*/ 179 w 265"/>
                <a:gd name="T7" fmla="*/ 1 h 203"/>
                <a:gd name="T8" fmla="*/ 166 w 265"/>
                <a:gd name="T9" fmla="*/ 7 h 203"/>
                <a:gd name="T10" fmla="*/ 143 w 265"/>
                <a:gd name="T11" fmla="*/ 25 h 203"/>
                <a:gd name="T12" fmla="*/ 135 w 265"/>
                <a:gd name="T13" fmla="*/ 39 h 203"/>
                <a:gd name="T14" fmla="*/ 132 w 265"/>
                <a:gd name="T15" fmla="*/ 52 h 203"/>
                <a:gd name="T16" fmla="*/ 139 w 265"/>
                <a:gd name="T17" fmla="*/ 55 h 203"/>
                <a:gd name="T18" fmla="*/ 155 w 265"/>
                <a:gd name="T19" fmla="*/ 42 h 203"/>
                <a:gd name="T20" fmla="*/ 173 w 265"/>
                <a:gd name="T21" fmla="*/ 32 h 203"/>
                <a:gd name="T22" fmla="*/ 197 w 265"/>
                <a:gd name="T23" fmla="*/ 24 h 203"/>
                <a:gd name="T24" fmla="*/ 220 w 265"/>
                <a:gd name="T25" fmla="*/ 21 h 203"/>
                <a:gd name="T26" fmla="*/ 187 w 265"/>
                <a:gd name="T27" fmla="*/ 34 h 203"/>
                <a:gd name="T28" fmla="*/ 160 w 265"/>
                <a:gd name="T29" fmla="*/ 51 h 203"/>
                <a:gd name="T30" fmla="*/ 139 w 265"/>
                <a:gd name="T31" fmla="*/ 72 h 203"/>
                <a:gd name="T32" fmla="*/ 128 w 265"/>
                <a:gd name="T33" fmla="*/ 91 h 203"/>
                <a:gd name="T34" fmla="*/ 119 w 265"/>
                <a:gd name="T35" fmla="*/ 75 h 203"/>
                <a:gd name="T36" fmla="*/ 106 w 265"/>
                <a:gd name="T37" fmla="*/ 62 h 203"/>
                <a:gd name="T38" fmla="*/ 113 w 265"/>
                <a:gd name="T39" fmla="*/ 49 h 203"/>
                <a:gd name="T40" fmla="*/ 112 w 265"/>
                <a:gd name="T41" fmla="*/ 34 h 203"/>
                <a:gd name="T42" fmla="*/ 103 w 265"/>
                <a:gd name="T43" fmla="*/ 25 h 203"/>
                <a:gd name="T44" fmla="*/ 85 w 265"/>
                <a:gd name="T45" fmla="*/ 17 h 203"/>
                <a:gd name="T46" fmla="*/ 59 w 265"/>
                <a:gd name="T47" fmla="*/ 15 h 203"/>
                <a:gd name="T48" fmla="*/ 27 w 265"/>
                <a:gd name="T49" fmla="*/ 25 h 203"/>
                <a:gd name="T50" fmla="*/ 12 w 265"/>
                <a:gd name="T51" fmla="*/ 34 h 203"/>
                <a:gd name="T52" fmla="*/ 1 w 265"/>
                <a:gd name="T53" fmla="*/ 47 h 203"/>
                <a:gd name="T54" fmla="*/ 0 w 265"/>
                <a:gd name="T55" fmla="*/ 49 h 203"/>
                <a:gd name="T56" fmla="*/ 14 w 265"/>
                <a:gd name="T57" fmla="*/ 59 h 203"/>
                <a:gd name="T58" fmla="*/ 34 w 265"/>
                <a:gd name="T59" fmla="*/ 81 h 203"/>
                <a:gd name="T60" fmla="*/ 45 w 265"/>
                <a:gd name="T61" fmla="*/ 89 h 203"/>
                <a:gd name="T62" fmla="*/ 66 w 265"/>
                <a:gd name="T63" fmla="*/ 95 h 203"/>
                <a:gd name="T64" fmla="*/ 84 w 265"/>
                <a:gd name="T65" fmla="*/ 89 h 203"/>
                <a:gd name="T66" fmla="*/ 92 w 265"/>
                <a:gd name="T67" fmla="*/ 78 h 203"/>
                <a:gd name="T68" fmla="*/ 92 w 265"/>
                <a:gd name="T69" fmla="*/ 75 h 203"/>
                <a:gd name="T70" fmla="*/ 79 w 265"/>
                <a:gd name="T71" fmla="*/ 62 h 203"/>
                <a:gd name="T72" fmla="*/ 55 w 265"/>
                <a:gd name="T73" fmla="*/ 52 h 203"/>
                <a:gd name="T74" fmla="*/ 32 w 265"/>
                <a:gd name="T75" fmla="*/ 47 h 203"/>
                <a:gd name="T76" fmla="*/ 27 w 265"/>
                <a:gd name="T77" fmla="*/ 45 h 203"/>
                <a:gd name="T78" fmla="*/ 57 w 265"/>
                <a:gd name="T79" fmla="*/ 48 h 203"/>
                <a:gd name="T80" fmla="*/ 78 w 265"/>
                <a:gd name="T81" fmla="*/ 54 h 203"/>
                <a:gd name="T82" fmla="*/ 99 w 265"/>
                <a:gd name="T83" fmla="*/ 65 h 203"/>
                <a:gd name="T84" fmla="*/ 109 w 265"/>
                <a:gd name="T85" fmla="*/ 76 h 203"/>
                <a:gd name="T86" fmla="*/ 119 w 265"/>
                <a:gd name="T87" fmla="*/ 99 h 203"/>
                <a:gd name="T88" fmla="*/ 120 w 265"/>
                <a:gd name="T89" fmla="*/ 116 h 203"/>
                <a:gd name="T90" fmla="*/ 119 w 265"/>
                <a:gd name="T91" fmla="*/ 203 h 203"/>
                <a:gd name="T92" fmla="*/ 135 w 265"/>
                <a:gd name="T93" fmla="*/ 118 h 203"/>
                <a:gd name="T94" fmla="*/ 136 w 265"/>
                <a:gd name="T95" fmla="*/ 103 h 203"/>
                <a:gd name="T96" fmla="*/ 147 w 265"/>
                <a:gd name="T97" fmla="*/ 82 h 203"/>
                <a:gd name="T98" fmla="*/ 157 w 265"/>
                <a:gd name="T99" fmla="*/ 79 h 203"/>
                <a:gd name="T100" fmla="*/ 174 w 265"/>
                <a:gd name="T101" fmla="*/ 92 h 203"/>
                <a:gd name="T102" fmla="*/ 193 w 265"/>
                <a:gd name="T103" fmla="*/ 98 h 203"/>
                <a:gd name="T104" fmla="*/ 216 w 265"/>
                <a:gd name="T105" fmla="*/ 92 h 203"/>
                <a:gd name="T106" fmla="*/ 230 w 265"/>
                <a:gd name="T107" fmla="*/ 79 h 203"/>
                <a:gd name="T108" fmla="*/ 240 w 265"/>
                <a:gd name="T109" fmla="*/ 64 h 203"/>
                <a:gd name="T110" fmla="*/ 251 w 265"/>
                <a:gd name="T111" fmla="*/ 34 h 203"/>
                <a:gd name="T112" fmla="*/ 265 w 265"/>
                <a:gd name="T113" fmla="*/ 14 h 203"/>
                <a:gd name="T114" fmla="*/ 265 w 265"/>
                <a:gd name="T115" fmla="*/ 1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5" h="203">
                  <a:moveTo>
                    <a:pt x="265" y="14"/>
                  </a:moveTo>
                  <a:lnTo>
                    <a:pt x="265" y="14"/>
                  </a:lnTo>
                  <a:lnTo>
                    <a:pt x="254" y="10"/>
                  </a:lnTo>
                  <a:lnTo>
                    <a:pt x="243" y="7"/>
                  </a:lnTo>
                  <a:lnTo>
                    <a:pt x="243" y="7"/>
                  </a:lnTo>
                  <a:lnTo>
                    <a:pt x="224" y="3"/>
                  </a:lnTo>
                  <a:lnTo>
                    <a:pt x="224" y="3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79" y="1"/>
                  </a:lnTo>
                  <a:lnTo>
                    <a:pt x="172" y="4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53" y="15"/>
                  </a:lnTo>
                  <a:lnTo>
                    <a:pt x="153" y="15"/>
                  </a:lnTo>
                  <a:lnTo>
                    <a:pt x="143" y="25"/>
                  </a:lnTo>
                  <a:lnTo>
                    <a:pt x="143" y="25"/>
                  </a:lnTo>
                  <a:lnTo>
                    <a:pt x="136" y="34"/>
                  </a:lnTo>
                  <a:lnTo>
                    <a:pt x="135" y="39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2" y="52"/>
                  </a:lnTo>
                  <a:lnTo>
                    <a:pt x="135" y="61"/>
                  </a:lnTo>
                  <a:lnTo>
                    <a:pt x="135" y="61"/>
                  </a:lnTo>
                  <a:lnTo>
                    <a:pt x="139" y="55"/>
                  </a:lnTo>
                  <a:lnTo>
                    <a:pt x="139" y="55"/>
                  </a:lnTo>
                  <a:lnTo>
                    <a:pt x="147" y="48"/>
                  </a:lnTo>
                  <a:lnTo>
                    <a:pt x="155" y="42"/>
                  </a:lnTo>
                  <a:lnTo>
                    <a:pt x="163" y="37"/>
                  </a:lnTo>
                  <a:lnTo>
                    <a:pt x="173" y="32"/>
                  </a:lnTo>
                  <a:lnTo>
                    <a:pt x="173" y="32"/>
                  </a:lnTo>
                  <a:lnTo>
                    <a:pt x="184" y="27"/>
                  </a:lnTo>
                  <a:lnTo>
                    <a:pt x="197" y="24"/>
                  </a:lnTo>
                  <a:lnTo>
                    <a:pt x="197" y="24"/>
                  </a:lnTo>
                  <a:lnTo>
                    <a:pt x="217" y="21"/>
                  </a:lnTo>
                  <a:lnTo>
                    <a:pt x="217" y="21"/>
                  </a:lnTo>
                  <a:lnTo>
                    <a:pt x="220" y="21"/>
                  </a:lnTo>
                  <a:lnTo>
                    <a:pt x="220" y="21"/>
                  </a:lnTo>
                  <a:lnTo>
                    <a:pt x="203" y="28"/>
                  </a:lnTo>
                  <a:lnTo>
                    <a:pt x="187" y="34"/>
                  </a:lnTo>
                  <a:lnTo>
                    <a:pt x="187" y="34"/>
                  </a:lnTo>
                  <a:lnTo>
                    <a:pt x="173" y="42"/>
                  </a:lnTo>
                  <a:lnTo>
                    <a:pt x="160" y="51"/>
                  </a:lnTo>
                  <a:lnTo>
                    <a:pt x="160" y="51"/>
                  </a:lnTo>
                  <a:lnTo>
                    <a:pt x="149" y="61"/>
                  </a:lnTo>
                  <a:lnTo>
                    <a:pt x="139" y="72"/>
                  </a:lnTo>
                  <a:lnTo>
                    <a:pt x="139" y="72"/>
                  </a:lnTo>
                  <a:lnTo>
                    <a:pt x="133" y="81"/>
                  </a:lnTo>
                  <a:lnTo>
                    <a:pt x="128" y="91"/>
                  </a:lnTo>
                  <a:lnTo>
                    <a:pt x="128" y="91"/>
                  </a:lnTo>
                  <a:lnTo>
                    <a:pt x="123" y="82"/>
                  </a:lnTo>
                  <a:lnTo>
                    <a:pt x="119" y="75"/>
                  </a:lnTo>
                  <a:lnTo>
                    <a:pt x="113" y="68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11" y="57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5" y="44"/>
                  </a:lnTo>
                  <a:lnTo>
                    <a:pt x="115" y="39"/>
                  </a:lnTo>
                  <a:lnTo>
                    <a:pt x="112" y="34"/>
                  </a:lnTo>
                  <a:lnTo>
                    <a:pt x="109" y="30"/>
                  </a:lnTo>
                  <a:lnTo>
                    <a:pt x="109" y="30"/>
                  </a:lnTo>
                  <a:lnTo>
                    <a:pt x="103" y="25"/>
                  </a:lnTo>
                  <a:lnTo>
                    <a:pt x="98" y="21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72" y="15"/>
                  </a:lnTo>
                  <a:lnTo>
                    <a:pt x="72" y="15"/>
                  </a:lnTo>
                  <a:lnTo>
                    <a:pt x="59" y="15"/>
                  </a:lnTo>
                  <a:lnTo>
                    <a:pt x="48" y="17"/>
                  </a:lnTo>
                  <a:lnTo>
                    <a:pt x="37" y="20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0" y="30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7" y="41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8" y="52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34" y="81"/>
                  </a:lnTo>
                  <a:lnTo>
                    <a:pt x="39" y="86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55" y="93"/>
                  </a:lnTo>
                  <a:lnTo>
                    <a:pt x="61" y="95"/>
                  </a:lnTo>
                  <a:lnTo>
                    <a:pt x="66" y="95"/>
                  </a:lnTo>
                  <a:lnTo>
                    <a:pt x="66" y="95"/>
                  </a:lnTo>
                  <a:lnTo>
                    <a:pt x="75" y="93"/>
                  </a:lnTo>
                  <a:lnTo>
                    <a:pt x="84" y="89"/>
                  </a:lnTo>
                  <a:lnTo>
                    <a:pt x="84" y="89"/>
                  </a:lnTo>
                  <a:lnTo>
                    <a:pt x="88" y="84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3" y="76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86" y="68"/>
                  </a:lnTo>
                  <a:lnTo>
                    <a:pt x="79" y="62"/>
                  </a:lnTo>
                  <a:lnTo>
                    <a:pt x="79" y="62"/>
                  </a:lnTo>
                  <a:lnTo>
                    <a:pt x="68" y="57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44" y="49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68" y="49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92" y="61"/>
                  </a:lnTo>
                  <a:lnTo>
                    <a:pt x="99" y="65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9" y="76"/>
                  </a:lnTo>
                  <a:lnTo>
                    <a:pt x="113" y="84"/>
                  </a:lnTo>
                  <a:lnTo>
                    <a:pt x="118" y="92"/>
                  </a:lnTo>
                  <a:lnTo>
                    <a:pt x="119" y="99"/>
                  </a:lnTo>
                  <a:lnTo>
                    <a:pt x="119" y="99"/>
                  </a:lnTo>
                  <a:lnTo>
                    <a:pt x="120" y="108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19" y="203"/>
                  </a:lnTo>
                  <a:lnTo>
                    <a:pt x="119" y="203"/>
                  </a:lnTo>
                  <a:lnTo>
                    <a:pt x="135" y="203"/>
                  </a:lnTo>
                  <a:lnTo>
                    <a:pt x="135" y="203"/>
                  </a:lnTo>
                  <a:lnTo>
                    <a:pt x="135" y="118"/>
                  </a:lnTo>
                  <a:lnTo>
                    <a:pt x="135" y="118"/>
                  </a:lnTo>
                  <a:lnTo>
                    <a:pt x="136" y="103"/>
                  </a:lnTo>
                  <a:lnTo>
                    <a:pt x="136" y="103"/>
                  </a:lnTo>
                  <a:lnTo>
                    <a:pt x="139" y="96"/>
                  </a:lnTo>
                  <a:lnTo>
                    <a:pt x="143" y="89"/>
                  </a:lnTo>
                  <a:lnTo>
                    <a:pt x="147" y="82"/>
                  </a:lnTo>
                  <a:lnTo>
                    <a:pt x="153" y="76"/>
                  </a:lnTo>
                  <a:lnTo>
                    <a:pt x="153" y="76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74" y="92"/>
                  </a:lnTo>
                  <a:lnTo>
                    <a:pt x="174" y="92"/>
                  </a:lnTo>
                  <a:lnTo>
                    <a:pt x="183" y="96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99" y="98"/>
                  </a:lnTo>
                  <a:lnTo>
                    <a:pt x="204" y="96"/>
                  </a:lnTo>
                  <a:lnTo>
                    <a:pt x="216" y="92"/>
                  </a:lnTo>
                  <a:lnTo>
                    <a:pt x="216" y="92"/>
                  </a:lnTo>
                  <a:lnTo>
                    <a:pt x="223" y="86"/>
                  </a:lnTo>
                  <a:lnTo>
                    <a:pt x="230" y="79"/>
                  </a:lnTo>
                  <a:lnTo>
                    <a:pt x="230" y="79"/>
                  </a:lnTo>
                  <a:lnTo>
                    <a:pt x="236" y="72"/>
                  </a:lnTo>
                  <a:lnTo>
                    <a:pt x="240" y="64"/>
                  </a:lnTo>
                  <a:lnTo>
                    <a:pt x="240" y="64"/>
                  </a:lnTo>
                  <a:lnTo>
                    <a:pt x="251" y="34"/>
                  </a:lnTo>
                  <a:lnTo>
                    <a:pt x="251" y="34"/>
                  </a:lnTo>
                  <a:lnTo>
                    <a:pt x="257" y="22"/>
                  </a:lnTo>
                  <a:lnTo>
                    <a:pt x="261" y="18"/>
                  </a:lnTo>
                  <a:lnTo>
                    <a:pt x="265" y="14"/>
                  </a:lnTo>
                  <a:lnTo>
                    <a:pt x="265" y="14"/>
                  </a:lnTo>
                  <a:lnTo>
                    <a:pt x="265" y="14"/>
                  </a:lnTo>
                  <a:lnTo>
                    <a:pt x="265" y="14"/>
                  </a:lnTo>
                  <a:close/>
                </a:path>
              </a:pathLst>
            </a:custGeom>
            <a:solidFill>
              <a:srgbClr val="7AB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400">
                <a:solidFill>
                  <a:srgbClr val="54585A"/>
                </a:solidFill>
              </a:endParaRPr>
            </a:p>
          </p:txBody>
        </p:sp>
        <p:sp>
          <p:nvSpPr>
            <p:cNvPr id="18" name="Freeform 83">
              <a:extLst>
                <a:ext uri="{FF2B5EF4-FFF2-40B4-BE49-F238E27FC236}">
                  <a16:creationId xmlns:a16="http://schemas.microsoft.com/office/drawing/2014/main" id="{D973700E-702F-4515-9DD5-69FB033B9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58" y="4171037"/>
              <a:ext cx="752930" cy="188734"/>
            </a:xfrm>
            <a:custGeom>
              <a:avLst/>
              <a:gdLst>
                <a:gd name="T0" fmla="*/ 482 w 482"/>
                <a:gd name="T1" fmla="*/ 61 h 121"/>
                <a:gd name="T2" fmla="*/ 477 w 482"/>
                <a:gd name="T3" fmla="*/ 37 h 121"/>
                <a:gd name="T4" fmla="*/ 464 w 482"/>
                <a:gd name="T5" fmla="*/ 19 h 121"/>
                <a:gd name="T6" fmla="*/ 445 w 482"/>
                <a:gd name="T7" fmla="*/ 4 h 121"/>
                <a:gd name="T8" fmla="*/ 422 w 482"/>
                <a:gd name="T9" fmla="*/ 0 h 121"/>
                <a:gd name="T10" fmla="*/ 409 w 482"/>
                <a:gd name="T11" fmla="*/ 2 h 121"/>
                <a:gd name="T12" fmla="*/ 388 w 482"/>
                <a:gd name="T13" fmla="*/ 10 h 121"/>
                <a:gd name="T14" fmla="*/ 372 w 482"/>
                <a:gd name="T15" fmla="*/ 27 h 121"/>
                <a:gd name="T16" fmla="*/ 362 w 482"/>
                <a:gd name="T17" fmla="*/ 49 h 121"/>
                <a:gd name="T18" fmla="*/ 361 w 482"/>
                <a:gd name="T19" fmla="*/ 61 h 121"/>
                <a:gd name="T20" fmla="*/ 361 w 482"/>
                <a:gd name="T21" fmla="*/ 61 h 121"/>
                <a:gd name="T22" fmla="*/ 361 w 482"/>
                <a:gd name="T23" fmla="*/ 61 h 121"/>
                <a:gd name="T24" fmla="*/ 359 w 482"/>
                <a:gd name="T25" fmla="*/ 49 h 121"/>
                <a:gd name="T26" fmla="*/ 351 w 482"/>
                <a:gd name="T27" fmla="*/ 27 h 121"/>
                <a:gd name="T28" fmla="*/ 335 w 482"/>
                <a:gd name="T29" fmla="*/ 10 h 121"/>
                <a:gd name="T30" fmla="*/ 312 w 482"/>
                <a:gd name="T31" fmla="*/ 2 h 121"/>
                <a:gd name="T32" fmla="*/ 301 w 482"/>
                <a:gd name="T33" fmla="*/ 0 h 121"/>
                <a:gd name="T34" fmla="*/ 277 w 482"/>
                <a:gd name="T35" fmla="*/ 4 h 121"/>
                <a:gd name="T36" fmla="*/ 258 w 482"/>
                <a:gd name="T37" fmla="*/ 19 h 121"/>
                <a:gd name="T38" fmla="*/ 246 w 482"/>
                <a:gd name="T39" fmla="*/ 37 h 121"/>
                <a:gd name="T40" fmla="*/ 240 w 482"/>
                <a:gd name="T41" fmla="*/ 61 h 121"/>
                <a:gd name="T42" fmla="*/ 240 w 482"/>
                <a:gd name="T43" fmla="*/ 61 h 121"/>
                <a:gd name="T44" fmla="*/ 240 w 482"/>
                <a:gd name="T45" fmla="*/ 61 h 121"/>
                <a:gd name="T46" fmla="*/ 240 w 482"/>
                <a:gd name="T47" fmla="*/ 61 h 121"/>
                <a:gd name="T48" fmla="*/ 236 w 482"/>
                <a:gd name="T49" fmla="*/ 37 h 121"/>
                <a:gd name="T50" fmla="*/ 223 w 482"/>
                <a:gd name="T51" fmla="*/ 19 h 121"/>
                <a:gd name="T52" fmla="*/ 203 w 482"/>
                <a:gd name="T53" fmla="*/ 4 h 121"/>
                <a:gd name="T54" fmla="*/ 180 w 482"/>
                <a:gd name="T55" fmla="*/ 0 h 121"/>
                <a:gd name="T56" fmla="*/ 167 w 482"/>
                <a:gd name="T57" fmla="*/ 2 h 121"/>
                <a:gd name="T58" fmla="*/ 146 w 482"/>
                <a:gd name="T59" fmla="*/ 10 h 121"/>
                <a:gd name="T60" fmla="*/ 130 w 482"/>
                <a:gd name="T61" fmla="*/ 27 h 121"/>
                <a:gd name="T62" fmla="*/ 121 w 482"/>
                <a:gd name="T63" fmla="*/ 49 h 121"/>
                <a:gd name="T64" fmla="*/ 119 w 482"/>
                <a:gd name="T65" fmla="*/ 61 h 121"/>
                <a:gd name="T66" fmla="*/ 119 w 482"/>
                <a:gd name="T67" fmla="*/ 61 h 121"/>
                <a:gd name="T68" fmla="*/ 119 w 482"/>
                <a:gd name="T69" fmla="*/ 61 h 121"/>
                <a:gd name="T70" fmla="*/ 119 w 482"/>
                <a:gd name="T71" fmla="*/ 49 h 121"/>
                <a:gd name="T72" fmla="*/ 109 w 482"/>
                <a:gd name="T73" fmla="*/ 27 h 121"/>
                <a:gd name="T74" fmla="*/ 94 w 482"/>
                <a:gd name="T75" fmla="*/ 10 h 121"/>
                <a:gd name="T76" fmla="*/ 72 w 482"/>
                <a:gd name="T77" fmla="*/ 2 h 121"/>
                <a:gd name="T78" fmla="*/ 59 w 482"/>
                <a:gd name="T79" fmla="*/ 0 h 121"/>
                <a:gd name="T80" fmla="*/ 35 w 482"/>
                <a:gd name="T81" fmla="*/ 4 h 121"/>
                <a:gd name="T82" fmla="*/ 17 w 482"/>
                <a:gd name="T83" fmla="*/ 19 h 121"/>
                <a:gd name="T84" fmla="*/ 4 w 482"/>
                <a:gd name="T85" fmla="*/ 37 h 121"/>
                <a:gd name="T86" fmla="*/ 0 w 482"/>
                <a:gd name="T87" fmla="*/ 61 h 121"/>
                <a:gd name="T88" fmla="*/ 0 w 482"/>
                <a:gd name="T89" fmla="*/ 68 h 121"/>
                <a:gd name="T90" fmla="*/ 482 w 482"/>
                <a:gd name="T91" fmla="*/ 121 h 121"/>
                <a:gd name="T92" fmla="*/ 482 w 482"/>
                <a:gd name="T93" fmla="*/ 61 h 121"/>
                <a:gd name="T94" fmla="*/ 482 w 482"/>
                <a:gd name="T95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2" h="121">
                  <a:moveTo>
                    <a:pt x="482" y="61"/>
                  </a:moveTo>
                  <a:lnTo>
                    <a:pt x="482" y="61"/>
                  </a:lnTo>
                  <a:lnTo>
                    <a:pt x="480" y="49"/>
                  </a:lnTo>
                  <a:lnTo>
                    <a:pt x="477" y="37"/>
                  </a:lnTo>
                  <a:lnTo>
                    <a:pt x="472" y="27"/>
                  </a:lnTo>
                  <a:lnTo>
                    <a:pt x="464" y="19"/>
                  </a:lnTo>
                  <a:lnTo>
                    <a:pt x="455" y="10"/>
                  </a:lnTo>
                  <a:lnTo>
                    <a:pt x="445" y="4"/>
                  </a:lnTo>
                  <a:lnTo>
                    <a:pt x="433" y="2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09" y="2"/>
                  </a:lnTo>
                  <a:lnTo>
                    <a:pt x="398" y="4"/>
                  </a:lnTo>
                  <a:lnTo>
                    <a:pt x="388" y="10"/>
                  </a:lnTo>
                  <a:lnTo>
                    <a:pt x="379" y="19"/>
                  </a:lnTo>
                  <a:lnTo>
                    <a:pt x="372" y="27"/>
                  </a:lnTo>
                  <a:lnTo>
                    <a:pt x="366" y="37"/>
                  </a:lnTo>
                  <a:lnTo>
                    <a:pt x="362" y="49"/>
                  </a:lnTo>
                  <a:lnTo>
                    <a:pt x="361" y="61"/>
                  </a:lnTo>
                  <a:lnTo>
                    <a:pt x="361" y="61"/>
                  </a:lnTo>
                  <a:lnTo>
                    <a:pt x="361" y="61"/>
                  </a:lnTo>
                  <a:lnTo>
                    <a:pt x="361" y="61"/>
                  </a:lnTo>
                  <a:lnTo>
                    <a:pt x="361" y="61"/>
                  </a:lnTo>
                  <a:lnTo>
                    <a:pt x="361" y="61"/>
                  </a:lnTo>
                  <a:lnTo>
                    <a:pt x="361" y="61"/>
                  </a:lnTo>
                  <a:lnTo>
                    <a:pt x="359" y="49"/>
                  </a:lnTo>
                  <a:lnTo>
                    <a:pt x="356" y="37"/>
                  </a:lnTo>
                  <a:lnTo>
                    <a:pt x="351" y="27"/>
                  </a:lnTo>
                  <a:lnTo>
                    <a:pt x="344" y="19"/>
                  </a:lnTo>
                  <a:lnTo>
                    <a:pt x="335" y="10"/>
                  </a:lnTo>
                  <a:lnTo>
                    <a:pt x="324" y="4"/>
                  </a:lnTo>
                  <a:lnTo>
                    <a:pt x="312" y="2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88" y="2"/>
                  </a:lnTo>
                  <a:lnTo>
                    <a:pt x="277" y="4"/>
                  </a:lnTo>
                  <a:lnTo>
                    <a:pt x="267" y="10"/>
                  </a:lnTo>
                  <a:lnTo>
                    <a:pt x="258" y="19"/>
                  </a:lnTo>
                  <a:lnTo>
                    <a:pt x="251" y="27"/>
                  </a:lnTo>
                  <a:lnTo>
                    <a:pt x="246" y="37"/>
                  </a:lnTo>
                  <a:lnTo>
                    <a:pt x="241" y="49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0" y="49"/>
                  </a:lnTo>
                  <a:lnTo>
                    <a:pt x="236" y="37"/>
                  </a:lnTo>
                  <a:lnTo>
                    <a:pt x="230" y="27"/>
                  </a:lnTo>
                  <a:lnTo>
                    <a:pt x="223" y="19"/>
                  </a:lnTo>
                  <a:lnTo>
                    <a:pt x="214" y="10"/>
                  </a:lnTo>
                  <a:lnTo>
                    <a:pt x="203" y="4"/>
                  </a:lnTo>
                  <a:lnTo>
                    <a:pt x="192" y="2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67" y="2"/>
                  </a:lnTo>
                  <a:lnTo>
                    <a:pt x="156" y="4"/>
                  </a:lnTo>
                  <a:lnTo>
                    <a:pt x="146" y="10"/>
                  </a:lnTo>
                  <a:lnTo>
                    <a:pt x="138" y="19"/>
                  </a:lnTo>
                  <a:lnTo>
                    <a:pt x="130" y="27"/>
                  </a:lnTo>
                  <a:lnTo>
                    <a:pt x="125" y="37"/>
                  </a:lnTo>
                  <a:lnTo>
                    <a:pt x="121" y="49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9"/>
                  </a:lnTo>
                  <a:lnTo>
                    <a:pt x="115" y="37"/>
                  </a:lnTo>
                  <a:lnTo>
                    <a:pt x="109" y="27"/>
                  </a:lnTo>
                  <a:lnTo>
                    <a:pt x="102" y="19"/>
                  </a:lnTo>
                  <a:lnTo>
                    <a:pt x="94" y="10"/>
                  </a:lnTo>
                  <a:lnTo>
                    <a:pt x="84" y="4"/>
                  </a:lnTo>
                  <a:lnTo>
                    <a:pt x="72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7" y="2"/>
                  </a:lnTo>
                  <a:lnTo>
                    <a:pt x="35" y="4"/>
                  </a:lnTo>
                  <a:lnTo>
                    <a:pt x="25" y="10"/>
                  </a:lnTo>
                  <a:lnTo>
                    <a:pt x="17" y="19"/>
                  </a:lnTo>
                  <a:lnTo>
                    <a:pt x="10" y="27"/>
                  </a:lnTo>
                  <a:lnTo>
                    <a:pt x="4" y="37"/>
                  </a:lnTo>
                  <a:lnTo>
                    <a:pt x="0" y="49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8"/>
                  </a:lnTo>
                  <a:lnTo>
                    <a:pt x="0" y="121"/>
                  </a:lnTo>
                  <a:lnTo>
                    <a:pt x="482" y="121"/>
                  </a:lnTo>
                  <a:lnTo>
                    <a:pt x="482" y="61"/>
                  </a:lnTo>
                  <a:lnTo>
                    <a:pt x="482" y="61"/>
                  </a:lnTo>
                  <a:lnTo>
                    <a:pt x="482" y="61"/>
                  </a:lnTo>
                  <a:lnTo>
                    <a:pt x="482" y="61"/>
                  </a:lnTo>
                  <a:lnTo>
                    <a:pt x="482" y="61"/>
                  </a:lnTo>
                  <a:close/>
                </a:path>
              </a:pathLst>
            </a:custGeom>
            <a:solidFill>
              <a:srgbClr val="7AB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400">
                <a:solidFill>
                  <a:srgbClr val="54585A"/>
                </a:solidFill>
              </a:endParaRPr>
            </a:p>
          </p:txBody>
        </p:sp>
        <p:sp>
          <p:nvSpPr>
            <p:cNvPr id="19" name="Freeform 84">
              <a:extLst>
                <a:ext uri="{FF2B5EF4-FFF2-40B4-BE49-F238E27FC236}">
                  <a16:creationId xmlns:a16="http://schemas.microsoft.com/office/drawing/2014/main" id="{70B7BE8E-77BA-4BC0-9659-3CA69D47C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426" y="4030911"/>
              <a:ext cx="232013" cy="136276"/>
            </a:xfrm>
            <a:custGeom>
              <a:avLst/>
              <a:gdLst>
                <a:gd name="T0" fmla="*/ 179 w 187"/>
                <a:gd name="T1" fmla="*/ 8 h 110"/>
                <a:gd name="T2" fmla="*/ 157 w 187"/>
                <a:gd name="T3" fmla="*/ 2 h 110"/>
                <a:gd name="T4" fmla="*/ 147 w 187"/>
                <a:gd name="T5" fmla="*/ 2 h 110"/>
                <a:gd name="T6" fmla="*/ 126 w 187"/>
                <a:gd name="T7" fmla="*/ 2 h 110"/>
                <a:gd name="T8" fmla="*/ 116 w 187"/>
                <a:gd name="T9" fmla="*/ 6 h 110"/>
                <a:gd name="T10" fmla="*/ 100 w 187"/>
                <a:gd name="T11" fmla="*/ 18 h 110"/>
                <a:gd name="T12" fmla="*/ 93 w 187"/>
                <a:gd name="T13" fmla="*/ 33 h 110"/>
                <a:gd name="T14" fmla="*/ 95 w 187"/>
                <a:gd name="T15" fmla="*/ 43 h 110"/>
                <a:gd name="T16" fmla="*/ 98 w 187"/>
                <a:gd name="T17" fmla="*/ 40 h 110"/>
                <a:gd name="T18" fmla="*/ 122 w 187"/>
                <a:gd name="T19" fmla="*/ 23 h 110"/>
                <a:gd name="T20" fmla="*/ 139 w 187"/>
                <a:gd name="T21" fmla="*/ 18 h 110"/>
                <a:gd name="T22" fmla="*/ 154 w 187"/>
                <a:gd name="T23" fmla="*/ 16 h 110"/>
                <a:gd name="T24" fmla="*/ 132 w 187"/>
                <a:gd name="T25" fmla="*/ 25 h 110"/>
                <a:gd name="T26" fmla="*/ 112 w 187"/>
                <a:gd name="T27" fmla="*/ 37 h 110"/>
                <a:gd name="T28" fmla="*/ 98 w 187"/>
                <a:gd name="T29" fmla="*/ 52 h 110"/>
                <a:gd name="T30" fmla="*/ 89 w 187"/>
                <a:gd name="T31" fmla="*/ 64 h 110"/>
                <a:gd name="T32" fmla="*/ 75 w 187"/>
                <a:gd name="T33" fmla="*/ 45 h 110"/>
                <a:gd name="T34" fmla="*/ 79 w 187"/>
                <a:gd name="T35" fmla="*/ 36 h 110"/>
                <a:gd name="T36" fmla="*/ 81 w 187"/>
                <a:gd name="T37" fmla="*/ 27 h 110"/>
                <a:gd name="T38" fmla="*/ 76 w 187"/>
                <a:gd name="T39" fmla="*/ 22 h 110"/>
                <a:gd name="T40" fmla="*/ 59 w 187"/>
                <a:gd name="T41" fmla="*/ 12 h 110"/>
                <a:gd name="T42" fmla="*/ 51 w 187"/>
                <a:gd name="T43" fmla="*/ 10 h 110"/>
                <a:gd name="T44" fmla="*/ 25 w 187"/>
                <a:gd name="T45" fmla="*/ 15 h 110"/>
                <a:gd name="T46" fmla="*/ 8 w 187"/>
                <a:gd name="T47" fmla="*/ 25 h 110"/>
                <a:gd name="T48" fmla="*/ 0 w 187"/>
                <a:gd name="T49" fmla="*/ 35 h 110"/>
                <a:gd name="T50" fmla="*/ 5 w 187"/>
                <a:gd name="T51" fmla="*/ 37 h 110"/>
                <a:gd name="T52" fmla="*/ 17 w 187"/>
                <a:gd name="T53" fmla="*/ 50 h 110"/>
                <a:gd name="T54" fmla="*/ 27 w 187"/>
                <a:gd name="T55" fmla="*/ 62 h 110"/>
                <a:gd name="T56" fmla="*/ 38 w 187"/>
                <a:gd name="T57" fmla="*/ 67 h 110"/>
                <a:gd name="T58" fmla="*/ 52 w 187"/>
                <a:gd name="T59" fmla="*/ 66 h 110"/>
                <a:gd name="T60" fmla="*/ 65 w 187"/>
                <a:gd name="T61" fmla="*/ 56 h 110"/>
                <a:gd name="T62" fmla="*/ 65 w 187"/>
                <a:gd name="T63" fmla="*/ 53 h 110"/>
                <a:gd name="T64" fmla="*/ 56 w 187"/>
                <a:gd name="T65" fmla="*/ 45 h 110"/>
                <a:gd name="T66" fmla="*/ 38 w 187"/>
                <a:gd name="T67" fmla="*/ 37 h 110"/>
                <a:gd name="T68" fmla="*/ 22 w 187"/>
                <a:gd name="T69" fmla="*/ 33 h 110"/>
                <a:gd name="T70" fmla="*/ 19 w 187"/>
                <a:gd name="T71" fmla="*/ 33 h 110"/>
                <a:gd name="T72" fmla="*/ 39 w 187"/>
                <a:gd name="T73" fmla="*/ 35 h 110"/>
                <a:gd name="T74" fmla="*/ 55 w 187"/>
                <a:gd name="T75" fmla="*/ 39 h 110"/>
                <a:gd name="T76" fmla="*/ 73 w 187"/>
                <a:gd name="T77" fmla="*/ 50 h 110"/>
                <a:gd name="T78" fmla="*/ 83 w 187"/>
                <a:gd name="T79" fmla="*/ 70 h 110"/>
                <a:gd name="T80" fmla="*/ 85 w 187"/>
                <a:gd name="T81" fmla="*/ 83 h 110"/>
                <a:gd name="T82" fmla="*/ 83 w 187"/>
                <a:gd name="T83" fmla="*/ 110 h 110"/>
                <a:gd name="T84" fmla="*/ 95 w 187"/>
                <a:gd name="T85" fmla="*/ 84 h 110"/>
                <a:gd name="T86" fmla="*/ 96 w 187"/>
                <a:gd name="T87" fmla="*/ 74 h 110"/>
                <a:gd name="T88" fmla="*/ 108 w 187"/>
                <a:gd name="T89" fmla="*/ 54 h 110"/>
                <a:gd name="T90" fmla="*/ 110 w 187"/>
                <a:gd name="T91" fmla="*/ 56 h 110"/>
                <a:gd name="T92" fmla="*/ 129 w 187"/>
                <a:gd name="T93" fmla="*/ 69 h 110"/>
                <a:gd name="T94" fmla="*/ 145 w 187"/>
                <a:gd name="T95" fmla="*/ 69 h 110"/>
                <a:gd name="T96" fmla="*/ 157 w 187"/>
                <a:gd name="T97" fmla="*/ 62 h 110"/>
                <a:gd name="T98" fmla="*/ 166 w 187"/>
                <a:gd name="T99" fmla="*/ 52 h 110"/>
                <a:gd name="T100" fmla="*/ 177 w 187"/>
                <a:gd name="T101" fmla="*/ 25 h 110"/>
                <a:gd name="T102" fmla="*/ 183 w 187"/>
                <a:gd name="T103" fmla="*/ 13 h 110"/>
                <a:gd name="T104" fmla="*/ 187 w 187"/>
                <a:gd name="T105" fmla="*/ 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7" h="110">
                  <a:moveTo>
                    <a:pt x="187" y="10"/>
                  </a:moveTo>
                  <a:lnTo>
                    <a:pt x="187" y="10"/>
                  </a:lnTo>
                  <a:lnTo>
                    <a:pt x="179" y="8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57" y="2"/>
                  </a:lnTo>
                  <a:lnTo>
                    <a:pt x="157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26" y="2"/>
                  </a:lnTo>
                  <a:lnTo>
                    <a:pt x="120" y="3"/>
                  </a:lnTo>
                  <a:lnTo>
                    <a:pt x="116" y="6"/>
                  </a:lnTo>
                  <a:lnTo>
                    <a:pt x="116" y="6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96" y="25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3" y="37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109" y="30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30" y="20"/>
                  </a:lnTo>
                  <a:lnTo>
                    <a:pt x="139" y="18"/>
                  </a:lnTo>
                  <a:lnTo>
                    <a:pt x="139" y="18"/>
                  </a:lnTo>
                  <a:lnTo>
                    <a:pt x="153" y="16"/>
                  </a:lnTo>
                  <a:lnTo>
                    <a:pt x="153" y="16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43" y="20"/>
                  </a:lnTo>
                  <a:lnTo>
                    <a:pt x="132" y="25"/>
                  </a:lnTo>
                  <a:lnTo>
                    <a:pt x="132" y="25"/>
                  </a:lnTo>
                  <a:lnTo>
                    <a:pt x="122" y="30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05" y="43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89" y="64"/>
                  </a:lnTo>
                  <a:lnTo>
                    <a:pt x="89" y="64"/>
                  </a:lnTo>
                  <a:lnTo>
                    <a:pt x="83" y="53"/>
                  </a:lnTo>
                  <a:lnTo>
                    <a:pt x="79" y="49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8" y="40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81" y="32"/>
                  </a:lnTo>
                  <a:lnTo>
                    <a:pt x="81" y="27"/>
                  </a:lnTo>
                  <a:lnTo>
                    <a:pt x="79" y="25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3" y="19"/>
                  </a:lnTo>
                  <a:lnTo>
                    <a:pt x="69" y="16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42" y="10"/>
                  </a:lnTo>
                  <a:lnTo>
                    <a:pt x="34" y="12"/>
                  </a:lnTo>
                  <a:lnTo>
                    <a:pt x="25" y="15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5" y="37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24" y="57"/>
                  </a:lnTo>
                  <a:lnTo>
                    <a:pt x="27" y="62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8" y="67"/>
                  </a:lnTo>
                  <a:lnTo>
                    <a:pt x="46" y="67"/>
                  </a:lnTo>
                  <a:lnTo>
                    <a:pt x="46" y="67"/>
                  </a:lnTo>
                  <a:lnTo>
                    <a:pt x="52" y="66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5" y="53"/>
                  </a:lnTo>
                  <a:lnTo>
                    <a:pt x="65" y="53"/>
                  </a:lnTo>
                  <a:lnTo>
                    <a:pt x="61" y="49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48" y="40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1" y="35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9" y="35"/>
                  </a:lnTo>
                  <a:lnTo>
                    <a:pt x="39" y="35"/>
                  </a:lnTo>
                  <a:lnTo>
                    <a:pt x="48" y="36"/>
                  </a:lnTo>
                  <a:lnTo>
                    <a:pt x="55" y="39"/>
                  </a:lnTo>
                  <a:lnTo>
                    <a:pt x="55" y="39"/>
                  </a:lnTo>
                  <a:lnTo>
                    <a:pt x="65" y="43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81" y="60"/>
                  </a:lnTo>
                  <a:lnTo>
                    <a:pt x="83" y="70"/>
                  </a:lnTo>
                  <a:lnTo>
                    <a:pt x="83" y="70"/>
                  </a:lnTo>
                  <a:lnTo>
                    <a:pt x="85" y="77"/>
                  </a:lnTo>
                  <a:lnTo>
                    <a:pt x="85" y="83"/>
                  </a:lnTo>
                  <a:lnTo>
                    <a:pt x="85" y="83"/>
                  </a:lnTo>
                  <a:lnTo>
                    <a:pt x="83" y="110"/>
                  </a:lnTo>
                  <a:lnTo>
                    <a:pt x="83" y="110"/>
                  </a:lnTo>
                  <a:lnTo>
                    <a:pt x="95" y="110"/>
                  </a:lnTo>
                  <a:lnTo>
                    <a:pt x="95" y="110"/>
                  </a:lnTo>
                  <a:lnTo>
                    <a:pt x="95" y="84"/>
                  </a:lnTo>
                  <a:lnTo>
                    <a:pt x="95" y="8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8" y="69"/>
                  </a:lnTo>
                  <a:lnTo>
                    <a:pt x="100" y="63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10" y="56"/>
                  </a:lnTo>
                  <a:lnTo>
                    <a:pt x="110" y="56"/>
                  </a:lnTo>
                  <a:lnTo>
                    <a:pt x="123" y="66"/>
                  </a:lnTo>
                  <a:lnTo>
                    <a:pt x="123" y="66"/>
                  </a:lnTo>
                  <a:lnTo>
                    <a:pt x="129" y="69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45" y="69"/>
                  </a:lnTo>
                  <a:lnTo>
                    <a:pt x="152" y="66"/>
                  </a:lnTo>
                  <a:lnTo>
                    <a:pt x="152" y="66"/>
                  </a:lnTo>
                  <a:lnTo>
                    <a:pt x="157" y="62"/>
                  </a:lnTo>
                  <a:lnTo>
                    <a:pt x="162" y="57"/>
                  </a:lnTo>
                  <a:lnTo>
                    <a:pt x="162" y="57"/>
                  </a:lnTo>
                  <a:lnTo>
                    <a:pt x="166" y="52"/>
                  </a:lnTo>
                  <a:lnTo>
                    <a:pt x="169" y="46"/>
                  </a:lnTo>
                  <a:lnTo>
                    <a:pt x="169" y="46"/>
                  </a:lnTo>
                  <a:lnTo>
                    <a:pt x="177" y="25"/>
                  </a:lnTo>
                  <a:lnTo>
                    <a:pt x="177" y="25"/>
                  </a:lnTo>
                  <a:lnTo>
                    <a:pt x="181" y="18"/>
                  </a:lnTo>
                  <a:lnTo>
                    <a:pt x="183" y="13"/>
                  </a:lnTo>
                  <a:lnTo>
                    <a:pt x="187" y="10"/>
                  </a:lnTo>
                  <a:lnTo>
                    <a:pt x="187" y="10"/>
                  </a:lnTo>
                  <a:lnTo>
                    <a:pt x="187" y="10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7AB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400">
                <a:solidFill>
                  <a:srgbClr val="54585A"/>
                </a:solidFill>
              </a:endParaRPr>
            </a:p>
          </p:txBody>
        </p:sp>
      </p:grpSp>
      <p:grpSp>
        <p:nvGrpSpPr>
          <p:cNvPr id="28" name="Group 34846">
            <a:extLst>
              <a:ext uri="{FF2B5EF4-FFF2-40B4-BE49-F238E27FC236}">
                <a16:creationId xmlns:a16="http://schemas.microsoft.com/office/drawing/2014/main" id="{A0CDBC47-55D1-40C4-857E-ECDC24805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381901" y="2904370"/>
            <a:ext cx="1296311" cy="574033"/>
            <a:chOff x="3505057" y="2180959"/>
            <a:chExt cx="1846263" cy="817563"/>
          </a:xfrm>
        </p:grpSpPr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603B142E-CB41-4D64-8982-AA24D5F3A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057" y="2798497"/>
              <a:ext cx="206375" cy="200025"/>
            </a:xfrm>
            <a:custGeom>
              <a:avLst/>
              <a:gdLst>
                <a:gd name="T0" fmla="*/ 98 w 130"/>
                <a:gd name="T1" fmla="*/ 126 h 126"/>
                <a:gd name="T2" fmla="*/ 100 w 130"/>
                <a:gd name="T3" fmla="*/ 118 h 126"/>
                <a:gd name="T4" fmla="*/ 102 w 130"/>
                <a:gd name="T5" fmla="*/ 111 h 126"/>
                <a:gd name="T6" fmla="*/ 103 w 130"/>
                <a:gd name="T7" fmla="*/ 101 h 126"/>
                <a:gd name="T8" fmla="*/ 107 w 130"/>
                <a:gd name="T9" fmla="*/ 93 h 126"/>
                <a:gd name="T10" fmla="*/ 111 w 130"/>
                <a:gd name="T11" fmla="*/ 84 h 126"/>
                <a:gd name="T12" fmla="*/ 115 w 130"/>
                <a:gd name="T13" fmla="*/ 76 h 126"/>
                <a:gd name="T14" fmla="*/ 123 w 130"/>
                <a:gd name="T15" fmla="*/ 63 h 126"/>
                <a:gd name="T16" fmla="*/ 128 w 130"/>
                <a:gd name="T17" fmla="*/ 55 h 126"/>
                <a:gd name="T18" fmla="*/ 115 w 130"/>
                <a:gd name="T19" fmla="*/ 61 h 126"/>
                <a:gd name="T20" fmla="*/ 105 w 130"/>
                <a:gd name="T21" fmla="*/ 69 h 126"/>
                <a:gd name="T22" fmla="*/ 96 w 130"/>
                <a:gd name="T23" fmla="*/ 76 h 126"/>
                <a:gd name="T24" fmla="*/ 90 w 130"/>
                <a:gd name="T25" fmla="*/ 84 h 126"/>
                <a:gd name="T26" fmla="*/ 90 w 130"/>
                <a:gd name="T27" fmla="*/ 80 h 126"/>
                <a:gd name="T28" fmla="*/ 92 w 130"/>
                <a:gd name="T29" fmla="*/ 70 h 126"/>
                <a:gd name="T30" fmla="*/ 94 w 130"/>
                <a:gd name="T31" fmla="*/ 61 h 126"/>
                <a:gd name="T32" fmla="*/ 96 w 130"/>
                <a:gd name="T33" fmla="*/ 51 h 126"/>
                <a:gd name="T34" fmla="*/ 100 w 130"/>
                <a:gd name="T35" fmla="*/ 38 h 126"/>
                <a:gd name="T36" fmla="*/ 103 w 130"/>
                <a:gd name="T37" fmla="*/ 29 h 126"/>
                <a:gd name="T38" fmla="*/ 109 w 130"/>
                <a:gd name="T39" fmla="*/ 11 h 126"/>
                <a:gd name="T40" fmla="*/ 117 w 130"/>
                <a:gd name="T41" fmla="*/ 0 h 126"/>
                <a:gd name="T42" fmla="*/ 117 w 130"/>
                <a:gd name="T43" fmla="*/ 0 h 126"/>
                <a:gd name="T44" fmla="*/ 115 w 130"/>
                <a:gd name="T45" fmla="*/ 2 h 126"/>
                <a:gd name="T46" fmla="*/ 98 w 130"/>
                <a:gd name="T47" fmla="*/ 15 h 126"/>
                <a:gd name="T48" fmla="*/ 88 w 130"/>
                <a:gd name="T49" fmla="*/ 29 h 126"/>
                <a:gd name="T50" fmla="*/ 81 w 130"/>
                <a:gd name="T51" fmla="*/ 44 h 126"/>
                <a:gd name="T52" fmla="*/ 77 w 130"/>
                <a:gd name="T53" fmla="*/ 53 h 126"/>
                <a:gd name="T54" fmla="*/ 77 w 130"/>
                <a:gd name="T55" fmla="*/ 57 h 126"/>
                <a:gd name="T56" fmla="*/ 77 w 130"/>
                <a:gd name="T57" fmla="*/ 57 h 126"/>
                <a:gd name="T58" fmla="*/ 65 w 130"/>
                <a:gd name="T59" fmla="*/ 34 h 126"/>
                <a:gd name="T60" fmla="*/ 46 w 130"/>
                <a:gd name="T61" fmla="*/ 17 h 126"/>
                <a:gd name="T62" fmla="*/ 52 w 130"/>
                <a:gd name="T63" fmla="*/ 34 h 126"/>
                <a:gd name="T64" fmla="*/ 58 w 130"/>
                <a:gd name="T65" fmla="*/ 69 h 126"/>
                <a:gd name="T66" fmla="*/ 56 w 130"/>
                <a:gd name="T67" fmla="*/ 86 h 126"/>
                <a:gd name="T68" fmla="*/ 48 w 130"/>
                <a:gd name="T69" fmla="*/ 74 h 126"/>
                <a:gd name="T70" fmla="*/ 35 w 130"/>
                <a:gd name="T71" fmla="*/ 59 h 126"/>
                <a:gd name="T72" fmla="*/ 23 w 130"/>
                <a:gd name="T73" fmla="*/ 50 h 126"/>
                <a:gd name="T74" fmla="*/ 10 w 130"/>
                <a:gd name="T75" fmla="*/ 44 h 126"/>
                <a:gd name="T76" fmla="*/ 0 w 130"/>
                <a:gd name="T77" fmla="*/ 46 h 126"/>
                <a:gd name="T78" fmla="*/ 12 w 130"/>
                <a:gd name="T79" fmla="*/ 55 h 126"/>
                <a:gd name="T80" fmla="*/ 23 w 130"/>
                <a:gd name="T81" fmla="*/ 69 h 126"/>
                <a:gd name="T82" fmla="*/ 31 w 130"/>
                <a:gd name="T83" fmla="*/ 82 h 126"/>
                <a:gd name="T84" fmla="*/ 37 w 130"/>
                <a:gd name="T85" fmla="*/ 93 h 126"/>
                <a:gd name="T86" fmla="*/ 40 w 130"/>
                <a:gd name="T87" fmla="*/ 103 h 126"/>
                <a:gd name="T88" fmla="*/ 42 w 130"/>
                <a:gd name="T89" fmla="*/ 111 h 126"/>
                <a:gd name="T90" fmla="*/ 44 w 130"/>
                <a:gd name="T91" fmla="*/ 116 h 126"/>
                <a:gd name="T92" fmla="*/ 46 w 130"/>
                <a:gd name="T93" fmla="*/ 124 h 126"/>
                <a:gd name="T94" fmla="*/ 46 w 130"/>
                <a:gd name="T95" fmla="*/ 124 h 126"/>
                <a:gd name="T96" fmla="*/ 48 w 130"/>
                <a:gd name="T97" fmla="*/ 126 h 126"/>
                <a:gd name="T98" fmla="*/ 58 w 130"/>
                <a:gd name="T99" fmla="*/ 126 h 126"/>
                <a:gd name="T100" fmla="*/ 98 w 130"/>
                <a:gd name="T10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0" h="126">
                  <a:moveTo>
                    <a:pt x="98" y="126"/>
                  </a:moveTo>
                  <a:lnTo>
                    <a:pt x="98" y="126"/>
                  </a:lnTo>
                  <a:lnTo>
                    <a:pt x="100" y="118"/>
                  </a:lnTo>
                  <a:lnTo>
                    <a:pt x="100" y="118"/>
                  </a:lnTo>
                  <a:lnTo>
                    <a:pt x="102" y="111"/>
                  </a:lnTo>
                  <a:lnTo>
                    <a:pt x="102" y="111"/>
                  </a:lnTo>
                  <a:lnTo>
                    <a:pt x="103" y="101"/>
                  </a:lnTo>
                  <a:lnTo>
                    <a:pt x="103" y="101"/>
                  </a:lnTo>
                  <a:lnTo>
                    <a:pt x="107" y="93"/>
                  </a:lnTo>
                  <a:lnTo>
                    <a:pt x="107" y="93"/>
                  </a:lnTo>
                  <a:lnTo>
                    <a:pt x="111" y="84"/>
                  </a:lnTo>
                  <a:lnTo>
                    <a:pt x="111" y="84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23" y="63"/>
                  </a:lnTo>
                  <a:lnTo>
                    <a:pt x="123" y="63"/>
                  </a:lnTo>
                  <a:lnTo>
                    <a:pt x="130" y="55"/>
                  </a:lnTo>
                  <a:lnTo>
                    <a:pt x="128" y="55"/>
                  </a:lnTo>
                  <a:lnTo>
                    <a:pt x="128" y="55"/>
                  </a:lnTo>
                  <a:lnTo>
                    <a:pt x="115" y="61"/>
                  </a:lnTo>
                  <a:lnTo>
                    <a:pt x="115" y="61"/>
                  </a:lnTo>
                  <a:lnTo>
                    <a:pt x="105" y="69"/>
                  </a:lnTo>
                  <a:lnTo>
                    <a:pt x="96" y="76"/>
                  </a:lnTo>
                  <a:lnTo>
                    <a:pt x="96" y="76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2" y="70"/>
                  </a:lnTo>
                  <a:lnTo>
                    <a:pt x="92" y="70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6" y="51"/>
                  </a:lnTo>
                  <a:lnTo>
                    <a:pt x="96" y="51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3" y="29"/>
                  </a:lnTo>
                  <a:lnTo>
                    <a:pt x="103" y="29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5" y="2"/>
                  </a:lnTo>
                  <a:lnTo>
                    <a:pt x="115" y="2"/>
                  </a:lnTo>
                  <a:lnTo>
                    <a:pt x="105" y="8"/>
                  </a:lnTo>
                  <a:lnTo>
                    <a:pt x="98" y="15"/>
                  </a:lnTo>
                  <a:lnTo>
                    <a:pt x="98" y="15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1" y="44"/>
                  </a:lnTo>
                  <a:lnTo>
                    <a:pt x="81" y="44"/>
                  </a:lnTo>
                  <a:lnTo>
                    <a:pt x="77" y="53"/>
                  </a:lnTo>
                  <a:lnTo>
                    <a:pt x="77" y="53"/>
                  </a:lnTo>
                  <a:lnTo>
                    <a:pt x="77" y="57"/>
                  </a:lnTo>
                  <a:lnTo>
                    <a:pt x="77" y="57"/>
                  </a:lnTo>
                  <a:lnTo>
                    <a:pt x="77" y="57"/>
                  </a:lnTo>
                  <a:lnTo>
                    <a:pt x="71" y="46"/>
                  </a:lnTo>
                  <a:lnTo>
                    <a:pt x="65" y="34"/>
                  </a:lnTo>
                  <a:lnTo>
                    <a:pt x="56" y="25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52" y="34"/>
                  </a:lnTo>
                  <a:lnTo>
                    <a:pt x="56" y="51"/>
                  </a:lnTo>
                  <a:lnTo>
                    <a:pt x="58" y="69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35" y="59"/>
                  </a:lnTo>
                  <a:lnTo>
                    <a:pt x="35" y="5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31" y="82"/>
                  </a:lnTo>
                  <a:lnTo>
                    <a:pt x="31" y="82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40" y="103"/>
                  </a:lnTo>
                  <a:lnTo>
                    <a:pt x="40" y="103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6" y="124"/>
                  </a:lnTo>
                  <a:lnTo>
                    <a:pt x="46" y="124"/>
                  </a:lnTo>
                  <a:lnTo>
                    <a:pt x="46" y="12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96" y="126"/>
                  </a:lnTo>
                  <a:lnTo>
                    <a:pt x="98" y="1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CAF5AA2B-EE07-477D-9C96-CDEBCF7D3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245" y="2722297"/>
              <a:ext cx="573088" cy="276225"/>
            </a:xfrm>
            <a:custGeom>
              <a:avLst/>
              <a:gdLst>
                <a:gd name="T0" fmla="*/ 18 w 361"/>
                <a:gd name="T1" fmla="*/ 122 h 174"/>
                <a:gd name="T2" fmla="*/ 44 w 361"/>
                <a:gd name="T3" fmla="*/ 147 h 174"/>
                <a:gd name="T4" fmla="*/ 50 w 361"/>
                <a:gd name="T5" fmla="*/ 155 h 174"/>
                <a:gd name="T6" fmla="*/ 39 w 361"/>
                <a:gd name="T7" fmla="*/ 115 h 174"/>
                <a:gd name="T8" fmla="*/ 16 w 361"/>
                <a:gd name="T9" fmla="*/ 78 h 174"/>
                <a:gd name="T10" fmla="*/ 0 w 361"/>
                <a:gd name="T11" fmla="*/ 61 h 174"/>
                <a:gd name="T12" fmla="*/ 44 w 361"/>
                <a:gd name="T13" fmla="*/ 82 h 174"/>
                <a:gd name="T14" fmla="*/ 77 w 361"/>
                <a:gd name="T15" fmla="*/ 113 h 174"/>
                <a:gd name="T16" fmla="*/ 84 w 361"/>
                <a:gd name="T17" fmla="*/ 92 h 174"/>
                <a:gd name="T18" fmla="*/ 103 w 361"/>
                <a:gd name="T19" fmla="*/ 56 h 174"/>
                <a:gd name="T20" fmla="*/ 130 w 361"/>
                <a:gd name="T21" fmla="*/ 23 h 174"/>
                <a:gd name="T22" fmla="*/ 149 w 361"/>
                <a:gd name="T23" fmla="*/ 8 h 174"/>
                <a:gd name="T24" fmla="*/ 138 w 361"/>
                <a:gd name="T25" fmla="*/ 33 h 174"/>
                <a:gd name="T26" fmla="*/ 124 w 361"/>
                <a:gd name="T27" fmla="*/ 71 h 174"/>
                <a:gd name="T28" fmla="*/ 119 w 361"/>
                <a:gd name="T29" fmla="*/ 94 h 174"/>
                <a:gd name="T30" fmla="*/ 113 w 361"/>
                <a:gd name="T31" fmla="*/ 132 h 174"/>
                <a:gd name="T32" fmla="*/ 123 w 361"/>
                <a:gd name="T33" fmla="*/ 115 h 174"/>
                <a:gd name="T34" fmla="*/ 157 w 361"/>
                <a:gd name="T35" fmla="*/ 90 h 174"/>
                <a:gd name="T36" fmla="*/ 149 w 361"/>
                <a:gd name="T37" fmla="*/ 109 h 174"/>
                <a:gd name="T38" fmla="*/ 144 w 361"/>
                <a:gd name="T39" fmla="*/ 143 h 174"/>
                <a:gd name="T40" fmla="*/ 145 w 361"/>
                <a:gd name="T41" fmla="*/ 149 h 174"/>
                <a:gd name="T42" fmla="*/ 153 w 361"/>
                <a:gd name="T43" fmla="*/ 120 h 174"/>
                <a:gd name="T44" fmla="*/ 172 w 361"/>
                <a:gd name="T45" fmla="*/ 90 h 174"/>
                <a:gd name="T46" fmla="*/ 212 w 361"/>
                <a:gd name="T47" fmla="*/ 59 h 174"/>
                <a:gd name="T48" fmla="*/ 203 w 361"/>
                <a:gd name="T49" fmla="*/ 80 h 174"/>
                <a:gd name="T50" fmla="*/ 193 w 361"/>
                <a:gd name="T51" fmla="*/ 118 h 174"/>
                <a:gd name="T52" fmla="*/ 195 w 361"/>
                <a:gd name="T53" fmla="*/ 143 h 174"/>
                <a:gd name="T54" fmla="*/ 197 w 361"/>
                <a:gd name="T55" fmla="*/ 126 h 174"/>
                <a:gd name="T56" fmla="*/ 208 w 361"/>
                <a:gd name="T57" fmla="*/ 92 h 174"/>
                <a:gd name="T58" fmla="*/ 249 w 361"/>
                <a:gd name="T59" fmla="*/ 29 h 174"/>
                <a:gd name="T60" fmla="*/ 260 w 361"/>
                <a:gd name="T61" fmla="*/ 15 h 174"/>
                <a:gd name="T62" fmla="*/ 268 w 361"/>
                <a:gd name="T63" fmla="*/ 10 h 174"/>
                <a:gd name="T64" fmla="*/ 275 w 361"/>
                <a:gd name="T65" fmla="*/ 2 h 174"/>
                <a:gd name="T66" fmla="*/ 270 w 361"/>
                <a:gd name="T67" fmla="*/ 12 h 174"/>
                <a:gd name="T68" fmla="*/ 262 w 361"/>
                <a:gd name="T69" fmla="*/ 33 h 174"/>
                <a:gd name="T70" fmla="*/ 249 w 361"/>
                <a:gd name="T71" fmla="*/ 67 h 174"/>
                <a:gd name="T72" fmla="*/ 243 w 361"/>
                <a:gd name="T73" fmla="*/ 94 h 174"/>
                <a:gd name="T74" fmla="*/ 237 w 361"/>
                <a:gd name="T75" fmla="*/ 130 h 174"/>
                <a:gd name="T76" fmla="*/ 252 w 361"/>
                <a:gd name="T77" fmla="*/ 107 h 174"/>
                <a:gd name="T78" fmla="*/ 279 w 361"/>
                <a:gd name="T79" fmla="*/ 94 h 174"/>
                <a:gd name="T80" fmla="*/ 268 w 361"/>
                <a:gd name="T81" fmla="*/ 124 h 174"/>
                <a:gd name="T82" fmla="*/ 270 w 361"/>
                <a:gd name="T83" fmla="*/ 153 h 174"/>
                <a:gd name="T84" fmla="*/ 273 w 361"/>
                <a:gd name="T85" fmla="*/ 130 h 174"/>
                <a:gd name="T86" fmla="*/ 283 w 361"/>
                <a:gd name="T87" fmla="*/ 109 h 174"/>
                <a:gd name="T88" fmla="*/ 311 w 361"/>
                <a:gd name="T89" fmla="*/ 77 h 174"/>
                <a:gd name="T90" fmla="*/ 332 w 361"/>
                <a:gd name="T91" fmla="*/ 65 h 174"/>
                <a:gd name="T92" fmla="*/ 319 w 361"/>
                <a:gd name="T93" fmla="*/ 99 h 174"/>
                <a:gd name="T94" fmla="*/ 310 w 361"/>
                <a:gd name="T95" fmla="*/ 134 h 174"/>
                <a:gd name="T96" fmla="*/ 310 w 361"/>
                <a:gd name="T97" fmla="*/ 145 h 174"/>
                <a:gd name="T98" fmla="*/ 340 w 361"/>
                <a:gd name="T99" fmla="*/ 117 h 174"/>
                <a:gd name="T100" fmla="*/ 357 w 361"/>
                <a:gd name="T101" fmla="*/ 111 h 174"/>
                <a:gd name="T102" fmla="*/ 338 w 361"/>
                <a:gd name="T103" fmla="*/ 136 h 174"/>
                <a:gd name="T104" fmla="*/ 332 w 361"/>
                <a:gd name="T105" fmla="*/ 157 h 174"/>
                <a:gd name="T106" fmla="*/ 361 w 361"/>
                <a:gd name="T107" fmla="*/ 141 h 174"/>
                <a:gd name="T108" fmla="*/ 342 w 361"/>
                <a:gd name="T109" fmla="*/ 172 h 174"/>
                <a:gd name="T110" fmla="*/ 212 w 361"/>
                <a:gd name="T111" fmla="*/ 174 h 174"/>
                <a:gd name="T112" fmla="*/ 33 w 361"/>
                <a:gd name="T113" fmla="*/ 174 h 174"/>
                <a:gd name="T114" fmla="*/ 27 w 361"/>
                <a:gd name="T115" fmla="*/ 149 h 174"/>
                <a:gd name="T116" fmla="*/ 6 w 361"/>
                <a:gd name="T117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1" h="174">
                  <a:moveTo>
                    <a:pt x="6" y="117"/>
                  </a:moveTo>
                  <a:lnTo>
                    <a:pt x="6" y="117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18" y="122"/>
                  </a:lnTo>
                  <a:lnTo>
                    <a:pt x="25" y="126"/>
                  </a:lnTo>
                  <a:lnTo>
                    <a:pt x="33" y="132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44" y="147"/>
                  </a:lnTo>
                  <a:lnTo>
                    <a:pt x="50" y="159"/>
                  </a:lnTo>
                  <a:lnTo>
                    <a:pt x="50" y="159"/>
                  </a:lnTo>
                  <a:lnTo>
                    <a:pt x="50" y="159"/>
                  </a:lnTo>
                  <a:lnTo>
                    <a:pt x="50" y="155"/>
                  </a:lnTo>
                  <a:lnTo>
                    <a:pt x="50" y="155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44" y="128"/>
                  </a:lnTo>
                  <a:lnTo>
                    <a:pt x="44" y="128"/>
                  </a:lnTo>
                  <a:lnTo>
                    <a:pt x="39" y="115"/>
                  </a:lnTo>
                  <a:lnTo>
                    <a:pt x="39" y="115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23" y="8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8" y="63"/>
                  </a:lnTo>
                  <a:lnTo>
                    <a:pt x="20" y="67"/>
                  </a:lnTo>
                  <a:lnTo>
                    <a:pt x="33" y="75"/>
                  </a:lnTo>
                  <a:lnTo>
                    <a:pt x="44" y="82"/>
                  </a:lnTo>
                  <a:lnTo>
                    <a:pt x="44" y="82"/>
                  </a:lnTo>
                  <a:lnTo>
                    <a:pt x="52" y="90"/>
                  </a:lnTo>
                  <a:lnTo>
                    <a:pt x="61" y="98"/>
                  </a:lnTo>
                  <a:lnTo>
                    <a:pt x="75" y="117"/>
                  </a:lnTo>
                  <a:lnTo>
                    <a:pt x="75" y="117"/>
                  </a:lnTo>
                  <a:lnTo>
                    <a:pt x="77" y="113"/>
                  </a:lnTo>
                  <a:lnTo>
                    <a:pt x="77" y="113"/>
                  </a:lnTo>
                  <a:lnTo>
                    <a:pt x="79" y="105"/>
                  </a:lnTo>
                  <a:lnTo>
                    <a:pt x="79" y="105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103" y="56"/>
                  </a:lnTo>
                  <a:lnTo>
                    <a:pt x="103" y="56"/>
                  </a:lnTo>
                  <a:lnTo>
                    <a:pt x="115" y="40"/>
                  </a:lnTo>
                  <a:lnTo>
                    <a:pt x="115" y="40"/>
                  </a:lnTo>
                  <a:lnTo>
                    <a:pt x="130" y="23"/>
                  </a:lnTo>
                  <a:lnTo>
                    <a:pt x="130" y="23"/>
                  </a:lnTo>
                  <a:lnTo>
                    <a:pt x="151" y="2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9" y="8"/>
                  </a:lnTo>
                  <a:lnTo>
                    <a:pt x="149" y="8"/>
                  </a:lnTo>
                  <a:lnTo>
                    <a:pt x="144" y="19"/>
                  </a:lnTo>
                  <a:lnTo>
                    <a:pt x="144" y="19"/>
                  </a:lnTo>
                  <a:lnTo>
                    <a:pt x="138" y="33"/>
                  </a:lnTo>
                  <a:lnTo>
                    <a:pt x="138" y="33"/>
                  </a:lnTo>
                  <a:lnTo>
                    <a:pt x="132" y="46"/>
                  </a:lnTo>
                  <a:lnTo>
                    <a:pt x="132" y="46"/>
                  </a:lnTo>
                  <a:lnTo>
                    <a:pt x="128" y="57"/>
                  </a:lnTo>
                  <a:lnTo>
                    <a:pt x="128" y="57"/>
                  </a:lnTo>
                  <a:lnTo>
                    <a:pt x="124" y="71"/>
                  </a:lnTo>
                  <a:lnTo>
                    <a:pt x="124" y="71"/>
                  </a:lnTo>
                  <a:lnTo>
                    <a:pt x="121" y="80"/>
                  </a:lnTo>
                  <a:lnTo>
                    <a:pt x="121" y="80"/>
                  </a:lnTo>
                  <a:lnTo>
                    <a:pt x="119" y="94"/>
                  </a:lnTo>
                  <a:lnTo>
                    <a:pt x="119" y="94"/>
                  </a:lnTo>
                  <a:lnTo>
                    <a:pt x="117" y="101"/>
                  </a:lnTo>
                  <a:lnTo>
                    <a:pt x="117" y="101"/>
                  </a:lnTo>
                  <a:lnTo>
                    <a:pt x="115" y="113"/>
                  </a:lnTo>
                  <a:lnTo>
                    <a:pt x="115" y="113"/>
                  </a:lnTo>
                  <a:lnTo>
                    <a:pt x="113" y="132"/>
                  </a:lnTo>
                  <a:lnTo>
                    <a:pt x="113" y="132"/>
                  </a:lnTo>
                  <a:lnTo>
                    <a:pt x="113" y="138"/>
                  </a:lnTo>
                  <a:lnTo>
                    <a:pt x="113" y="138"/>
                  </a:lnTo>
                  <a:lnTo>
                    <a:pt x="119" y="122"/>
                  </a:lnTo>
                  <a:lnTo>
                    <a:pt x="123" y="115"/>
                  </a:lnTo>
                  <a:lnTo>
                    <a:pt x="128" y="109"/>
                  </a:lnTo>
                  <a:lnTo>
                    <a:pt x="128" y="109"/>
                  </a:lnTo>
                  <a:lnTo>
                    <a:pt x="142" y="98"/>
                  </a:lnTo>
                  <a:lnTo>
                    <a:pt x="157" y="90"/>
                  </a:lnTo>
                  <a:lnTo>
                    <a:pt x="157" y="90"/>
                  </a:lnTo>
                  <a:lnTo>
                    <a:pt x="157" y="90"/>
                  </a:lnTo>
                  <a:lnTo>
                    <a:pt x="153" y="96"/>
                  </a:lnTo>
                  <a:lnTo>
                    <a:pt x="153" y="96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45" y="117"/>
                  </a:lnTo>
                  <a:lnTo>
                    <a:pt x="145" y="117"/>
                  </a:lnTo>
                  <a:lnTo>
                    <a:pt x="144" y="130"/>
                  </a:lnTo>
                  <a:lnTo>
                    <a:pt x="144" y="143"/>
                  </a:lnTo>
                  <a:lnTo>
                    <a:pt x="144" y="143"/>
                  </a:lnTo>
                  <a:lnTo>
                    <a:pt x="144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5" y="149"/>
                  </a:lnTo>
                  <a:lnTo>
                    <a:pt x="145" y="149"/>
                  </a:lnTo>
                  <a:lnTo>
                    <a:pt x="145" y="147"/>
                  </a:lnTo>
                  <a:lnTo>
                    <a:pt x="145" y="147"/>
                  </a:lnTo>
                  <a:lnTo>
                    <a:pt x="149" y="132"/>
                  </a:lnTo>
                  <a:lnTo>
                    <a:pt x="149" y="132"/>
                  </a:lnTo>
                  <a:lnTo>
                    <a:pt x="153" y="120"/>
                  </a:lnTo>
                  <a:lnTo>
                    <a:pt x="153" y="120"/>
                  </a:lnTo>
                  <a:lnTo>
                    <a:pt x="161" y="107"/>
                  </a:lnTo>
                  <a:lnTo>
                    <a:pt x="161" y="107"/>
                  </a:lnTo>
                  <a:lnTo>
                    <a:pt x="172" y="90"/>
                  </a:lnTo>
                  <a:lnTo>
                    <a:pt x="172" y="90"/>
                  </a:lnTo>
                  <a:lnTo>
                    <a:pt x="186" y="77"/>
                  </a:lnTo>
                  <a:lnTo>
                    <a:pt x="201" y="65"/>
                  </a:lnTo>
                  <a:lnTo>
                    <a:pt x="201" y="65"/>
                  </a:lnTo>
                  <a:lnTo>
                    <a:pt x="210" y="59"/>
                  </a:lnTo>
                  <a:lnTo>
                    <a:pt x="212" y="59"/>
                  </a:lnTo>
                  <a:lnTo>
                    <a:pt x="212" y="59"/>
                  </a:lnTo>
                  <a:lnTo>
                    <a:pt x="210" y="63"/>
                  </a:lnTo>
                  <a:lnTo>
                    <a:pt x="210" y="63"/>
                  </a:lnTo>
                  <a:lnTo>
                    <a:pt x="203" y="80"/>
                  </a:lnTo>
                  <a:lnTo>
                    <a:pt x="203" y="80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197" y="101"/>
                  </a:lnTo>
                  <a:lnTo>
                    <a:pt x="197" y="101"/>
                  </a:lnTo>
                  <a:lnTo>
                    <a:pt x="193" y="118"/>
                  </a:lnTo>
                  <a:lnTo>
                    <a:pt x="193" y="118"/>
                  </a:lnTo>
                  <a:lnTo>
                    <a:pt x="193" y="130"/>
                  </a:lnTo>
                  <a:lnTo>
                    <a:pt x="193" y="139"/>
                  </a:lnTo>
                  <a:lnTo>
                    <a:pt x="193" y="139"/>
                  </a:lnTo>
                  <a:lnTo>
                    <a:pt x="195" y="143"/>
                  </a:lnTo>
                  <a:lnTo>
                    <a:pt x="195" y="143"/>
                  </a:lnTo>
                  <a:lnTo>
                    <a:pt x="195" y="143"/>
                  </a:lnTo>
                  <a:lnTo>
                    <a:pt x="195" y="139"/>
                  </a:lnTo>
                  <a:lnTo>
                    <a:pt x="195" y="139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203" y="109"/>
                  </a:lnTo>
                  <a:lnTo>
                    <a:pt x="203" y="109"/>
                  </a:lnTo>
                  <a:lnTo>
                    <a:pt x="208" y="92"/>
                  </a:lnTo>
                  <a:lnTo>
                    <a:pt x="208" y="92"/>
                  </a:lnTo>
                  <a:lnTo>
                    <a:pt x="214" y="77"/>
                  </a:lnTo>
                  <a:lnTo>
                    <a:pt x="222" y="63"/>
                  </a:lnTo>
                  <a:lnTo>
                    <a:pt x="222" y="63"/>
                  </a:lnTo>
                  <a:lnTo>
                    <a:pt x="235" y="46"/>
                  </a:lnTo>
                  <a:lnTo>
                    <a:pt x="249" y="29"/>
                  </a:lnTo>
                  <a:lnTo>
                    <a:pt x="249" y="29"/>
                  </a:lnTo>
                  <a:lnTo>
                    <a:pt x="254" y="21"/>
                  </a:lnTo>
                  <a:lnTo>
                    <a:pt x="254" y="21"/>
                  </a:lnTo>
                  <a:lnTo>
                    <a:pt x="260" y="17"/>
                  </a:lnTo>
                  <a:lnTo>
                    <a:pt x="260" y="15"/>
                  </a:lnTo>
                  <a:lnTo>
                    <a:pt x="260" y="15"/>
                  </a:lnTo>
                  <a:lnTo>
                    <a:pt x="266" y="12"/>
                  </a:lnTo>
                  <a:lnTo>
                    <a:pt x="266" y="12"/>
                  </a:lnTo>
                  <a:lnTo>
                    <a:pt x="268" y="10"/>
                  </a:lnTo>
                  <a:lnTo>
                    <a:pt x="268" y="10"/>
                  </a:lnTo>
                  <a:lnTo>
                    <a:pt x="271" y="4"/>
                  </a:lnTo>
                  <a:lnTo>
                    <a:pt x="271" y="4"/>
                  </a:lnTo>
                  <a:lnTo>
                    <a:pt x="273" y="2"/>
                  </a:lnTo>
                  <a:lnTo>
                    <a:pt x="275" y="2"/>
                  </a:lnTo>
                  <a:lnTo>
                    <a:pt x="275" y="2"/>
                  </a:lnTo>
                  <a:lnTo>
                    <a:pt x="275" y="2"/>
                  </a:lnTo>
                  <a:lnTo>
                    <a:pt x="273" y="6"/>
                  </a:lnTo>
                  <a:lnTo>
                    <a:pt x="273" y="6"/>
                  </a:lnTo>
                  <a:lnTo>
                    <a:pt x="273" y="6"/>
                  </a:lnTo>
                  <a:lnTo>
                    <a:pt x="270" y="12"/>
                  </a:lnTo>
                  <a:lnTo>
                    <a:pt x="270" y="12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62" y="33"/>
                  </a:lnTo>
                  <a:lnTo>
                    <a:pt x="262" y="33"/>
                  </a:lnTo>
                  <a:lnTo>
                    <a:pt x="256" y="44"/>
                  </a:lnTo>
                  <a:lnTo>
                    <a:pt x="256" y="44"/>
                  </a:lnTo>
                  <a:lnTo>
                    <a:pt x="252" y="57"/>
                  </a:lnTo>
                  <a:lnTo>
                    <a:pt x="252" y="57"/>
                  </a:lnTo>
                  <a:lnTo>
                    <a:pt x="249" y="67"/>
                  </a:lnTo>
                  <a:lnTo>
                    <a:pt x="249" y="67"/>
                  </a:lnTo>
                  <a:lnTo>
                    <a:pt x="245" y="82"/>
                  </a:lnTo>
                  <a:lnTo>
                    <a:pt x="245" y="82"/>
                  </a:lnTo>
                  <a:lnTo>
                    <a:pt x="243" y="94"/>
                  </a:lnTo>
                  <a:lnTo>
                    <a:pt x="243" y="94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9" y="117"/>
                  </a:lnTo>
                  <a:lnTo>
                    <a:pt x="239" y="117"/>
                  </a:lnTo>
                  <a:lnTo>
                    <a:pt x="237" y="130"/>
                  </a:lnTo>
                  <a:lnTo>
                    <a:pt x="237" y="130"/>
                  </a:lnTo>
                  <a:lnTo>
                    <a:pt x="235" y="136"/>
                  </a:lnTo>
                  <a:lnTo>
                    <a:pt x="235" y="136"/>
                  </a:lnTo>
                  <a:lnTo>
                    <a:pt x="243" y="120"/>
                  </a:lnTo>
                  <a:lnTo>
                    <a:pt x="252" y="107"/>
                  </a:lnTo>
                  <a:lnTo>
                    <a:pt x="264" y="98"/>
                  </a:lnTo>
                  <a:lnTo>
                    <a:pt x="279" y="90"/>
                  </a:lnTo>
                  <a:lnTo>
                    <a:pt x="281" y="90"/>
                  </a:lnTo>
                  <a:lnTo>
                    <a:pt x="281" y="90"/>
                  </a:lnTo>
                  <a:lnTo>
                    <a:pt x="279" y="94"/>
                  </a:lnTo>
                  <a:lnTo>
                    <a:pt x="279" y="94"/>
                  </a:lnTo>
                  <a:lnTo>
                    <a:pt x="271" y="113"/>
                  </a:lnTo>
                  <a:lnTo>
                    <a:pt x="271" y="113"/>
                  </a:lnTo>
                  <a:lnTo>
                    <a:pt x="268" y="124"/>
                  </a:lnTo>
                  <a:lnTo>
                    <a:pt x="268" y="124"/>
                  </a:lnTo>
                  <a:lnTo>
                    <a:pt x="268" y="134"/>
                  </a:lnTo>
                  <a:lnTo>
                    <a:pt x="268" y="145"/>
                  </a:lnTo>
                  <a:lnTo>
                    <a:pt x="268" y="145"/>
                  </a:lnTo>
                  <a:lnTo>
                    <a:pt x="268" y="153"/>
                  </a:lnTo>
                  <a:lnTo>
                    <a:pt x="270" y="153"/>
                  </a:lnTo>
                  <a:lnTo>
                    <a:pt x="270" y="151"/>
                  </a:lnTo>
                  <a:lnTo>
                    <a:pt x="270" y="151"/>
                  </a:lnTo>
                  <a:lnTo>
                    <a:pt x="271" y="143"/>
                  </a:lnTo>
                  <a:lnTo>
                    <a:pt x="271" y="143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9" y="118"/>
                  </a:lnTo>
                  <a:lnTo>
                    <a:pt x="279" y="118"/>
                  </a:lnTo>
                  <a:lnTo>
                    <a:pt x="283" y="109"/>
                  </a:lnTo>
                  <a:lnTo>
                    <a:pt x="283" y="109"/>
                  </a:lnTo>
                  <a:lnTo>
                    <a:pt x="292" y="96"/>
                  </a:lnTo>
                  <a:lnTo>
                    <a:pt x="292" y="96"/>
                  </a:lnTo>
                  <a:lnTo>
                    <a:pt x="302" y="86"/>
                  </a:lnTo>
                  <a:lnTo>
                    <a:pt x="311" y="77"/>
                  </a:lnTo>
                  <a:lnTo>
                    <a:pt x="311" y="77"/>
                  </a:lnTo>
                  <a:lnTo>
                    <a:pt x="332" y="59"/>
                  </a:lnTo>
                  <a:lnTo>
                    <a:pt x="334" y="59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2" y="65"/>
                  </a:lnTo>
                  <a:lnTo>
                    <a:pt x="332" y="65"/>
                  </a:lnTo>
                  <a:lnTo>
                    <a:pt x="325" y="84"/>
                  </a:lnTo>
                  <a:lnTo>
                    <a:pt x="325" y="84"/>
                  </a:lnTo>
                  <a:lnTo>
                    <a:pt x="319" y="99"/>
                  </a:lnTo>
                  <a:lnTo>
                    <a:pt x="319" y="99"/>
                  </a:lnTo>
                  <a:lnTo>
                    <a:pt x="315" y="113"/>
                  </a:lnTo>
                  <a:lnTo>
                    <a:pt x="315" y="113"/>
                  </a:lnTo>
                  <a:lnTo>
                    <a:pt x="313" y="120"/>
                  </a:lnTo>
                  <a:lnTo>
                    <a:pt x="313" y="120"/>
                  </a:lnTo>
                  <a:lnTo>
                    <a:pt x="310" y="134"/>
                  </a:lnTo>
                  <a:lnTo>
                    <a:pt x="310" y="134"/>
                  </a:lnTo>
                  <a:lnTo>
                    <a:pt x="310" y="145"/>
                  </a:lnTo>
                  <a:lnTo>
                    <a:pt x="310" y="145"/>
                  </a:lnTo>
                  <a:lnTo>
                    <a:pt x="310" y="145"/>
                  </a:lnTo>
                  <a:lnTo>
                    <a:pt x="310" y="145"/>
                  </a:lnTo>
                  <a:lnTo>
                    <a:pt x="317" y="136"/>
                  </a:lnTo>
                  <a:lnTo>
                    <a:pt x="325" y="126"/>
                  </a:lnTo>
                  <a:lnTo>
                    <a:pt x="325" y="126"/>
                  </a:lnTo>
                  <a:lnTo>
                    <a:pt x="332" y="120"/>
                  </a:lnTo>
                  <a:lnTo>
                    <a:pt x="340" y="117"/>
                  </a:lnTo>
                  <a:lnTo>
                    <a:pt x="340" y="117"/>
                  </a:lnTo>
                  <a:lnTo>
                    <a:pt x="350" y="113"/>
                  </a:lnTo>
                  <a:lnTo>
                    <a:pt x="350" y="113"/>
                  </a:lnTo>
                  <a:lnTo>
                    <a:pt x="357" y="111"/>
                  </a:lnTo>
                  <a:lnTo>
                    <a:pt x="357" y="111"/>
                  </a:lnTo>
                  <a:lnTo>
                    <a:pt x="353" y="117"/>
                  </a:lnTo>
                  <a:lnTo>
                    <a:pt x="353" y="117"/>
                  </a:lnTo>
                  <a:lnTo>
                    <a:pt x="346" y="126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4" y="149"/>
                  </a:lnTo>
                  <a:lnTo>
                    <a:pt x="334" y="149"/>
                  </a:lnTo>
                  <a:lnTo>
                    <a:pt x="332" y="155"/>
                  </a:lnTo>
                  <a:lnTo>
                    <a:pt x="332" y="157"/>
                  </a:lnTo>
                  <a:lnTo>
                    <a:pt x="332" y="157"/>
                  </a:lnTo>
                  <a:lnTo>
                    <a:pt x="338" y="149"/>
                  </a:lnTo>
                  <a:lnTo>
                    <a:pt x="344" y="145"/>
                  </a:lnTo>
                  <a:lnTo>
                    <a:pt x="352" y="141"/>
                  </a:lnTo>
                  <a:lnTo>
                    <a:pt x="361" y="139"/>
                  </a:lnTo>
                  <a:lnTo>
                    <a:pt x="361" y="141"/>
                  </a:lnTo>
                  <a:lnTo>
                    <a:pt x="361" y="141"/>
                  </a:lnTo>
                  <a:lnTo>
                    <a:pt x="348" y="159"/>
                  </a:lnTo>
                  <a:lnTo>
                    <a:pt x="348" y="159"/>
                  </a:lnTo>
                  <a:lnTo>
                    <a:pt x="344" y="164"/>
                  </a:lnTo>
                  <a:lnTo>
                    <a:pt x="342" y="172"/>
                  </a:lnTo>
                  <a:lnTo>
                    <a:pt x="342" y="174"/>
                  </a:lnTo>
                  <a:lnTo>
                    <a:pt x="342" y="174"/>
                  </a:lnTo>
                  <a:lnTo>
                    <a:pt x="340" y="174"/>
                  </a:lnTo>
                  <a:lnTo>
                    <a:pt x="340" y="174"/>
                  </a:lnTo>
                  <a:lnTo>
                    <a:pt x="212" y="174"/>
                  </a:lnTo>
                  <a:lnTo>
                    <a:pt x="212" y="174"/>
                  </a:lnTo>
                  <a:lnTo>
                    <a:pt x="37" y="174"/>
                  </a:lnTo>
                  <a:lnTo>
                    <a:pt x="37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29" y="160"/>
                  </a:lnTo>
                  <a:lnTo>
                    <a:pt x="27" y="149"/>
                  </a:lnTo>
                  <a:lnTo>
                    <a:pt x="27" y="149"/>
                  </a:lnTo>
                  <a:lnTo>
                    <a:pt x="21" y="139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6" y="118"/>
                  </a:lnTo>
                  <a:lnTo>
                    <a:pt x="6" y="1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BDBA519D-84D7-4D93-9818-93F392B000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54332" y="2180959"/>
              <a:ext cx="1296988" cy="798513"/>
            </a:xfrm>
            <a:custGeom>
              <a:avLst/>
              <a:gdLst>
                <a:gd name="T0" fmla="*/ 780 w 817"/>
                <a:gd name="T1" fmla="*/ 169 h 503"/>
                <a:gd name="T2" fmla="*/ 777 w 817"/>
                <a:gd name="T3" fmla="*/ 105 h 503"/>
                <a:gd name="T4" fmla="*/ 761 w 817"/>
                <a:gd name="T5" fmla="*/ 53 h 503"/>
                <a:gd name="T6" fmla="*/ 719 w 817"/>
                <a:gd name="T7" fmla="*/ 17 h 503"/>
                <a:gd name="T8" fmla="*/ 673 w 817"/>
                <a:gd name="T9" fmla="*/ 2 h 503"/>
                <a:gd name="T10" fmla="*/ 656 w 817"/>
                <a:gd name="T11" fmla="*/ 0 h 503"/>
                <a:gd name="T12" fmla="*/ 632 w 817"/>
                <a:gd name="T13" fmla="*/ 32 h 503"/>
                <a:gd name="T14" fmla="*/ 605 w 817"/>
                <a:gd name="T15" fmla="*/ 42 h 503"/>
                <a:gd name="T16" fmla="*/ 569 w 817"/>
                <a:gd name="T17" fmla="*/ 30 h 503"/>
                <a:gd name="T18" fmla="*/ 538 w 817"/>
                <a:gd name="T19" fmla="*/ 0 h 503"/>
                <a:gd name="T20" fmla="*/ 284 w 817"/>
                <a:gd name="T21" fmla="*/ 2 h 503"/>
                <a:gd name="T22" fmla="*/ 261 w 817"/>
                <a:gd name="T23" fmla="*/ 5 h 503"/>
                <a:gd name="T24" fmla="*/ 206 w 817"/>
                <a:gd name="T25" fmla="*/ 65 h 503"/>
                <a:gd name="T26" fmla="*/ 135 w 817"/>
                <a:gd name="T27" fmla="*/ 150 h 503"/>
                <a:gd name="T28" fmla="*/ 95 w 817"/>
                <a:gd name="T29" fmla="*/ 200 h 503"/>
                <a:gd name="T30" fmla="*/ 65 w 817"/>
                <a:gd name="T31" fmla="*/ 200 h 503"/>
                <a:gd name="T32" fmla="*/ 44 w 817"/>
                <a:gd name="T33" fmla="*/ 183 h 503"/>
                <a:gd name="T34" fmla="*/ 38 w 817"/>
                <a:gd name="T35" fmla="*/ 221 h 503"/>
                <a:gd name="T36" fmla="*/ 0 w 817"/>
                <a:gd name="T37" fmla="*/ 215 h 503"/>
                <a:gd name="T38" fmla="*/ 15 w 817"/>
                <a:gd name="T39" fmla="*/ 244 h 503"/>
                <a:gd name="T40" fmla="*/ 11 w 817"/>
                <a:gd name="T41" fmla="*/ 271 h 503"/>
                <a:gd name="T42" fmla="*/ 13 w 817"/>
                <a:gd name="T43" fmla="*/ 299 h 503"/>
                <a:gd name="T44" fmla="*/ 0 w 817"/>
                <a:gd name="T45" fmla="*/ 370 h 503"/>
                <a:gd name="T46" fmla="*/ 9 w 817"/>
                <a:gd name="T47" fmla="*/ 391 h 503"/>
                <a:gd name="T48" fmla="*/ 25 w 817"/>
                <a:gd name="T49" fmla="*/ 400 h 503"/>
                <a:gd name="T50" fmla="*/ 40 w 817"/>
                <a:gd name="T51" fmla="*/ 397 h 503"/>
                <a:gd name="T52" fmla="*/ 95 w 817"/>
                <a:gd name="T53" fmla="*/ 358 h 503"/>
                <a:gd name="T54" fmla="*/ 126 w 817"/>
                <a:gd name="T55" fmla="*/ 316 h 503"/>
                <a:gd name="T56" fmla="*/ 143 w 817"/>
                <a:gd name="T57" fmla="*/ 303 h 503"/>
                <a:gd name="T58" fmla="*/ 231 w 817"/>
                <a:gd name="T59" fmla="*/ 303 h 503"/>
                <a:gd name="T60" fmla="*/ 244 w 817"/>
                <a:gd name="T61" fmla="*/ 324 h 503"/>
                <a:gd name="T62" fmla="*/ 257 w 817"/>
                <a:gd name="T63" fmla="*/ 368 h 503"/>
                <a:gd name="T64" fmla="*/ 265 w 817"/>
                <a:gd name="T65" fmla="*/ 501 h 503"/>
                <a:gd name="T66" fmla="*/ 311 w 817"/>
                <a:gd name="T67" fmla="*/ 488 h 503"/>
                <a:gd name="T68" fmla="*/ 334 w 817"/>
                <a:gd name="T69" fmla="*/ 320 h 503"/>
                <a:gd name="T70" fmla="*/ 353 w 817"/>
                <a:gd name="T71" fmla="*/ 297 h 503"/>
                <a:gd name="T72" fmla="*/ 374 w 817"/>
                <a:gd name="T73" fmla="*/ 282 h 503"/>
                <a:gd name="T74" fmla="*/ 477 w 817"/>
                <a:gd name="T75" fmla="*/ 280 h 503"/>
                <a:gd name="T76" fmla="*/ 500 w 817"/>
                <a:gd name="T77" fmla="*/ 328 h 503"/>
                <a:gd name="T78" fmla="*/ 548 w 817"/>
                <a:gd name="T79" fmla="*/ 347 h 503"/>
                <a:gd name="T80" fmla="*/ 578 w 817"/>
                <a:gd name="T81" fmla="*/ 341 h 503"/>
                <a:gd name="T82" fmla="*/ 609 w 817"/>
                <a:gd name="T83" fmla="*/ 314 h 503"/>
                <a:gd name="T84" fmla="*/ 693 w 817"/>
                <a:gd name="T85" fmla="*/ 370 h 503"/>
                <a:gd name="T86" fmla="*/ 693 w 817"/>
                <a:gd name="T87" fmla="*/ 492 h 503"/>
                <a:gd name="T88" fmla="*/ 702 w 817"/>
                <a:gd name="T89" fmla="*/ 503 h 503"/>
                <a:gd name="T90" fmla="*/ 740 w 817"/>
                <a:gd name="T91" fmla="*/ 501 h 503"/>
                <a:gd name="T92" fmla="*/ 742 w 817"/>
                <a:gd name="T93" fmla="*/ 322 h 503"/>
                <a:gd name="T94" fmla="*/ 738 w 817"/>
                <a:gd name="T95" fmla="*/ 311 h 503"/>
                <a:gd name="T96" fmla="*/ 700 w 817"/>
                <a:gd name="T97" fmla="*/ 236 h 503"/>
                <a:gd name="T98" fmla="*/ 715 w 817"/>
                <a:gd name="T99" fmla="*/ 154 h 503"/>
                <a:gd name="T100" fmla="*/ 715 w 817"/>
                <a:gd name="T101" fmla="*/ 63 h 503"/>
                <a:gd name="T102" fmla="*/ 725 w 817"/>
                <a:gd name="T103" fmla="*/ 45 h 503"/>
                <a:gd name="T104" fmla="*/ 754 w 817"/>
                <a:gd name="T105" fmla="*/ 91 h 503"/>
                <a:gd name="T106" fmla="*/ 761 w 817"/>
                <a:gd name="T107" fmla="*/ 185 h 503"/>
                <a:gd name="T108" fmla="*/ 773 w 817"/>
                <a:gd name="T109" fmla="*/ 238 h 503"/>
                <a:gd name="T110" fmla="*/ 807 w 817"/>
                <a:gd name="T111" fmla="*/ 261 h 503"/>
                <a:gd name="T112" fmla="*/ 817 w 817"/>
                <a:gd name="T113" fmla="*/ 232 h 503"/>
                <a:gd name="T114" fmla="*/ 805 w 817"/>
                <a:gd name="T115" fmla="*/ 19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7" h="503">
                  <a:moveTo>
                    <a:pt x="790" y="179"/>
                  </a:moveTo>
                  <a:lnTo>
                    <a:pt x="790" y="179"/>
                  </a:lnTo>
                  <a:lnTo>
                    <a:pt x="784" y="175"/>
                  </a:lnTo>
                  <a:lnTo>
                    <a:pt x="780" y="169"/>
                  </a:lnTo>
                  <a:lnTo>
                    <a:pt x="778" y="164"/>
                  </a:lnTo>
                  <a:lnTo>
                    <a:pt x="778" y="158"/>
                  </a:lnTo>
                  <a:lnTo>
                    <a:pt x="778" y="158"/>
                  </a:lnTo>
                  <a:lnTo>
                    <a:pt x="777" y="105"/>
                  </a:lnTo>
                  <a:lnTo>
                    <a:pt x="777" y="105"/>
                  </a:lnTo>
                  <a:lnTo>
                    <a:pt x="773" y="85"/>
                  </a:lnTo>
                  <a:lnTo>
                    <a:pt x="769" y="68"/>
                  </a:lnTo>
                  <a:lnTo>
                    <a:pt x="761" y="53"/>
                  </a:lnTo>
                  <a:lnTo>
                    <a:pt x="750" y="40"/>
                  </a:lnTo>
                  <a:lnTo>
                    <a:pt x="750" y="40"/>
                  </a:lnTo>
                  <a:lnTo>
                    <a:pt x="731" y="23"/>
                  </a:lnTo>
                  <a:lnTo>
                    <a:pt x="719" y="17"/>
                  </a:lnTo>
                  <a:lnTo>
                    <a:pt x="710" y="11"/>
                  </a:lnTo>
                  <a:lnTo>
                    <a:pt x="698" y="5"/>
                  </a:lnTo>
                  <a:lnTo>
                    <a:pt x="687" y="3"/>
                  </a:lnTo>
                  <a:lnTo>
                    <a:pt x="673" y="2"/>
                  </a:lnTo>
                  <a:lnTo>
                    <a:pt x="662" y="0"/>
                  </a:lnTo>
                  <a:lnTo>
                    <a:pt x="662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51" y="9"/>
                  </a:lnTo>
                  <a:lnTo>
                    <a:pt x="643" y="21"/>
                  </a:lnTo>
                  <a:lnTo>
                    <a:pt x="637" y="28"/>
                  </a:lnTo>
                  <a:lnTo>
                    <a:pt x="632" y="32"/>
                  </a:lnTo>
                  <a:lnTo>
                    <a:pt x="624" y="38"/>
                  </a:lnTo>
                  <a:lnTo>
                    <a:pt x="614" y="40"/>
                  </a:lnTo>
                  <a:lnTo>
                    <a:pt x="614" y="40"/>
                  </a:lnTo>
                  <a:lnTo>
                    <a:pt x="605" y="42"/>
                  </a:lnTo>
                  <a:lnTo>
                    <a:pt x="597" y="42"/>
                  </a:lnTo>
                  <a:lnTo>
                    <a:pt x="588" y="40"/>
                  </a:lnTo>
                  <a:lnTo>
                    <a:pt x="580" y="38"/>
                  </a:lnTo>
                  <a:lnTo>
                    <a:pt x="569" y="30"/>
                  </a:lnTo>
                  <a:lnTo>
                    <a:pt x="559" y="24"/>
                  </a:lnTo>
                  <a:lnTo>
                    <a:pt x="559" y="24"/>
                  </a:lnTo>
                  <a:lnTo>
                    <a:pt x="546" y="13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490" y="0"/>
                  </a:lnTo>
                  <a:lnTo>
                    <a:pt x="490" y="0"/>
                  </a:lnTo>
                  <a:lnTo>
                    <a:pt x="284" y="2"/>
                  </a:lnTo>
                  <a:lnTo>
                    <a:pt x="284" y="2"/>
                  </a:lnTo>
                  <a:lnTo>
                    <a:pt x="277" y="2"/>
                  </a:lnTo>
                  <a:lnTo>
                    <a:pt x="267" y="3"/>
                  </a:lnTo>
                  <a:lnTo>
                    <a:pt x="261" y="5"/>
                  </a:lnTo>
                  <a:lnTo>
                    <a:pt x="254" y="11"/>
                  </a:lnTo>
                  <a:lnTo>
                    <a:pt x="254" y="11"/>
                  </a:lnTo>
                  <a:lnTo>
                    <a:pt x="231" y="36"/>
                  </a:lnTo>
                  <a:lnTo>
                    <a:pt x="206" y="65"/>
                  </a:lnTo>
                  <a:lnTo>
                    <a:pt x="206" y="65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35" y="150"/>
                  </a:lnTo>
                  <a:lnTo>
                    <a:pt x="135" y="150"/>
                  </a:lnTo>
                  <a:lnTo>
                    <a:pt x="114" y="175"/>
                  </a:lnTo>
                  <a:lnTo>
                    <a:pt x="95" y="200"/>
                  </a:lnTo>
                  <a:lnTo>
                    <a:pt x="95" y="200"/>
                  </a:lnTo>
                  <a:lnTo>
                    <a:pt x="88" y="206"/>
                  </a:lnTo>
                  <a:lnTo>
                    <a:pt x="80" y="210"/>
                  </a:lnTo>
                  <a:lnTo>
                    <a:pt x="72" y="208"/>
                  </a:lnTo>
                  <a:lnTo>
                    <a:pt x="65" y="200"/>
                  </a:lnTo>
                  <a:lnTo>
                    <a:pt x="65" y="200"/>
                  </a:lnTo>
                  <a:lnTo>
                    <a:pt x="55" y="190"/>
                  </a:lnTo>
                  <a:lnTo>
                    <a:pt x="44" y="183"/>
                  </a:lnTo>
                  <a:lnTo>
                    <a:pt x="44" y="183"/>
                  </a:lnTo>
                  <a:lnTo>
                    <a:pt x="40" y="192"/>
                  </a:lnTo>
                  <a:lnTo>
                    <a:pt x="40" y="202"/>
                  </a:lnTo>
                  <a:lnTo>
                    <a:pt x="40" y="211"/>
                  </a:lnTo>
                  <a:lnTo>
                    <a:pt x="38" y="221"/>
                  </a:lnTo>
                  <a:lnTo>
                    <a:pt x="38" y="221"/>
                  </a:lnTo>
                  <a:lnTo>
                    <a:pt x="21" y="213"/>
                  </a:lnTo>
                  <a:lnTo>
                    <a:pt x="11" y="213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4" y="225"/>
                  </a:lnTo>
                  <a:lnTo>
                    <a:pt x="9" y="234"/>
                  </a:lnTo>
                  <a:lnTo>
                    <a:pt x="15" y="244"/>
                  </a:lnTo>
                  <a:lnTo>
                    <a:pt x="21" y="255"/>
                  </a:lnTo>
                  <a:lnTo>
                    <a:pt x="21" y="255"/>
                  </a:lnTo>
                  <a:lnTo>
                    <a:pt x="13" y="263"/>
                  </a:lnTo>
                  <a:lnTo>
                    <a:pt x="11" y="271"/>
                  </a:lnTo>
                  <a:lnTo>
                    <a:pt x="11" y="280"/>
                  </a:lnTo>
                  <a:lnTo>
                    <a:pt x="13" y="290"/>
                  </a:lnTo>
                  <a:lnTo>
                    <a:pt x="13" y="290"/>
                  </a:lnTo>
                  <a:lnTo>
                    <a:pt x="13" y="299"/>
                  </a:lnTo>
                  <a:lnTo>
                    <a:pt x="13" y="309"/>
                  </a:lnTo>
                  <a:lnTo>
                    <a:pt x="13" y="309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0" y="377"/>
                  </a:lnTo>
                  <a:lnTo>
                    <a:pt x="2" y="383"/>
                  </a:lnTo>
                  <a:lnTo>
                    <a:pt x="4" y="387"/>
                  </a:lnTo>
                  <a:lnTo>
                    <a:pt x="9" y="391"/>
                  </a:lnTo>
                  <a:lnTo>
                    <a:pt x="9" y="391"/>
                  </a:lnTo>
                  <a:lnTo>
                    <a:pt x="21" y="397"/>
                  </a:lnTo>
                  <a:lnTo>
                    <a:pt x="21" y="397"/>
                  </a:lnTo>
                  <a:lnTo>
                    <a:pt x="25" y="400"/>
                  </a:lnTo>
                  <a:lnTo>
                    <a:pt x="30" y="400"/>
                  </a:lnTo>
                  <a:lnTo>
                    <a:pt x="34" y="398"/>
                  </a:lnTo>
                  <a:lnTo>
                    <a:pt x="40" y="397"/>
                  </a:lnTo>
                  <a:lnTo>
                    <a:pt x="40" y="397"/>
                  </a:lnTo>
                  <a:lnTo>
                    <a:pt x="69" y="379"/>
                  </a:lnTo>
                  <a:lnTo>
                    <a:pt x="69" y="379"/>
                  </a:lnTo>
                  <a:lnTo>
                    <a:pt x="86" y="366"/>
                  </a:lnTo>
                  <a:lnTo>
                    <a:pt x="95" y="358"/>
                  </a:lnTo>
                  <a:lnTo>
                    <a:pt x="103" y="349"/>
                  </a:lnTo>
                  <a:lnTo>
                    <a:pt x="103" y="349"/>
                  </a:lnTo>
                  <a:lnTo>
                    <a:pt x="126" y="316"/>
                  </a:lnTo>
                  <a:lnTo>
                    <a:pt x="126" y="316"/>
                  </a:lnTo>
                  <a:lnTo>
                    <a:pt x="133" y="307"/>
                  </a:lnTo>
                  <a:lnTo>
                    <a:pt x="137" y="305"/>
                  </a:lnTo>
                  <a:lnTo>
                    <a:pt x="143" y="303"/>
                  </a:lnTo>
                  <a:lnTo>
                    <a:pt x="143" y="303"/>
                  </a:lnTo>
                  <a:lnTo>
                    <a:pt x="219" y="301"/>
                  </a:lnTo>
                  <a:lnTo>
                    <a:pt x="219" y="301"/>
                  </a:lnTo>
                  <a:lnTo>
                    <a:pt x="225" y="301"/>
                  </a:lnTo>
                  <a:lnTo>
                    <a:pt x="231" y="303"/>
                  </a:lnTo>
                  <a:lnTo>
                    <a:pt x="235" y="305"/>
                  </a:lnTo>
                  <a:lnTo>
                    <a:pt x="238" y="311"/>
                  </a:lnTo>
                  <a:lnTo>
                    <a:pt x="238" y="311"/>
                  </a:lnTo>
                  <a:lnTo>
                    <a:pt x="244" y="324"/>
                  </a:lnTo>
                  <a:lnTo>
                    <a:pt x="250" y="337"/>
                  </a:lnTo>
                  <a:lnTo>
                    <a:pt x="256" y="353"/>
                  </a:lnTo>
                  <a:lnTo>
                    <a:pt x="257" y="368"/>
                  </a:lnTo>
                  <a:lnTo>
                    <a:pt x="257" y="368"/>
                  </a:lnTo>
                  <a:lnTo>
                    <a:pt x="263" y="492"/>
                  </a:lnTo>
                  <a:lnTo>
                    <a:pt x="263" y="492"/>
                  </a:lnTo>
                  <a:lnTo>
                    <a:pt x="265" y="501"/>
                  </a:lnTo>
                  <a:lnTo>
                    <a:pt x="265" y="501"/>
                  </a:lnTo>
                  <a:lnTo>
                    <a:pt x="307" y="501"/>
                  </a:lnTo>
                  <a:lnTo>
                    <a:pt x="307" y="501"/>
                  </a:lnTo>
                  <a:lnTo>
                    <a:pt x="311" y="488"/>
                  </a:lnTo>
                  <a:lnTo>
                    <a:pt x="311" y="488"/>
                  </a:lnTo>
                  <a:lnTo>
                    <a:pt x="326" y="339"/>
                  </a:lnTo>
                  <a:lnTo>
                    <a:pt x="326" y="339"/>
                  </a:lnTo>
                  <a:lnTo>
                    <a:pt x="330" y="330"/>
                  </a:lnTo>
                  <a:lnTo>
                    <a:pt x="334" y="320"/>
                  </a:lnTo>
                  <a:lnTo>
                    <a:pt x="334" y="320"/>
                  </a:lnTo>
                  <a:lnTo>
                    <a:pt x="345" y="309"/>
                  </a:lnTo>
                  <a:lnTo>
                    <a:pt x="349" y="303"/>
                  </a:lnTo>
                  <a:lnTo>
                    <a:pt x="353" y="297"/>
                  </a:lnTo>
                  <a:lnTo>
                    <a:pt x="353" y="297"/>
                  </a:lnTo>
                  <a:lnTo>
                    <a:pt x="359" y="290"/>
                  </a:lnTo>
                  <a:lnTo>
                    <a:pt x="366" y="284"/>
                  </a:lnTo>
                  <a:lnTo>
                    <a:pt x="374" y="282"/>
                  </a:lnTo>
                  <a:lnTo>
                    <a:pt x="383" y="280"/>
                  </a:lnTo>
                  <a:lnTo>
                    <a:pt x="383" y="280"/>
                  </a:lnTo>
                  <a:lnTo>
                    <a:pt x="477" y="280"/>
                  </a:lnTo>
                  <a:lnTo>
                    <a:pt x="477" y="280"/>
                  </a:lnTo>
                  <a:lnTo>
                    <a:pt x="479" y="295"/>
                  </a:lnTo>
                  <a:lnTo>
                    <a:pt x="485" y="307"/>
                  </a:lnTo>
                  <a:lnTo>
                    <a:pt x="490" y="318"/>
                  </a:lnTo>
                  <a:lnTo>
                    <a:pt x="500" y="328"/>
                  </a:lnTo>
                  <a:lnTo>
                    <a:pt x="509" y="335"/>
                  </a:lnTo>
                  <a:lnTo>
                    <a:pt x="521" y="343"/>
                  </a:lnTo>
                  <a:lnTo>
                    <a:pt x="534" y="347"/>
                  </a:lnTo>
                  <a:lnTo>
                    <a:pt x="548" y="347"/>
                  </a:lnTo>
                  <a:lnTo>
                    <a:pt x="548" y="347"/>
                  </a:lnTo>
                  <a:lnTo>
                    <a:pt x="559" y="347"/>
                  </a:lnTo>
                  <a:lnTo>
                    <a:pt x="569" y="345"/>
                  </a:lnTo>
                  <a:lnTo>
                    <a:pt x="578" y="341"/>
                  </a:lnTo>
                  <a:lnTo>
                    <a:pt x="588" y="335"/>
                  </a:lnTo>
                  <a:lnTo>
                    <a:pt x="595" y="330"/>
                  </a:lnTo>
                  <a:lnTo>
                    <a:pt x="603" y="322"/>
                  </a:lnTo>
                  <a:lnTo>
                    <a:pt x="609" y="314"/>
                  </a:lnTo>
                  <a:lnTo>
                    <a:pt x="612" y="305"/>
                  </a:lnTo>
                  <a:lnTo>
                    <a:pt x="612" y="305"/>
                  </a:lnTo>
                  <a:lnTo>
                    <a:pt x="693" y="370"/>
                  </a:lnTo>
                  <a:lnTo>
                    <a:pt x="693" y="370"/>
                  </a:lnTo>
                  <a:lnTo>
                    <a:pt x="693" y="442"/>
                  </a:lnTo>
                  <a:lnTo>
                    <a:pt x="693" y="442"/>
                  </a:lnTo>
                  <a:lnTo>
                    <a:pt x="693" y="492"/>
                  </a:lnTo>
                  <a:lnTo>
                    <a:pt x="693" y="492"/>
                  </a:lnTo>
                  <a:lnTo>
                    <a:pt x="693" y="496"/>
                  </a:lnTo>
                  <a:lnTo>
                    <a:pt x="694" y="500"/>
                  </a:lnTo>
                  <a:lnTo>
                    <a:pt x="698" y="501"/>
                  </a:lnTo>
                  <a:lnTo>
                    <a:pt x="702" y="503"/>
                  </a:lnTo>
                  <a:lnTo>
                    <a:pt x="702" y="503"/>
                  </a:lnTo>
                  <a:lnTo>
                    <a:pt x="725" y="503"/>
                  </a:lnTo>
                  <a:lnTo>
                    <a:pt x="725" y="503"/>
                  </a:lnTo>
                  <a:lnTo>
                    <a:pt x="740" y="501"/>
                  </a:lnTo>
                  <a:lnTo>
                    <a:pt x="740" y="501"/>
                  </a:lnTo>
                  <a:lnTo>
                    <a:pt x="742" y="496"/>
                  </a:lnTo>
                  <a:lnTo>
                    <a:pt x="742" y="496"/>
                  </a:lnTo>
                  <a:lnTo>
                    <a:pt x="742" y="322"/>
                  </a:lnTo>
                  <a:lnTo>
                    <a:pt x="742" y="322"/>
                  </a:lnTo>
                  <a:lnTo>
                    <a:pt x="740" y="316"/>
                  </a:lnTo>
                  <a:lnTo>
                    <a:pt x="738" y="311"/>
                  </a:lnTo>
                  <a:lnTo>
                    <a:pt x="738" y="311"/>
                  </a:lnTo>
                  <a:lnTo>
                    <a:pt x="702" y="250"/>
                  </a:lnTo>
                  <a:lnTo>
                    <a:pt x="702" y="250"/>
                  </a:lnTo>
                  <a:lnTo>
                    <a:pt x="700" y="242"/>
                  </a:lnTo>
                  <a:lnTo>
                    <a:pt x="700" y="236"/>
                  </a:lnTo>
                  <a:lnTo>
                    <a:pt x="700" y="236"/>
                  </a:lnTo>
                  <a:lnTo>
                    <a:pt x="706" y="194"/>
                  </a:lnTo>
                  <a:lnTo>
                    <a:pt x="715" y="154"/>
                  </a:lnTo>
                  <a:lnTo>
                    <a:pt x="715" y="154"/>
                  </a:lnTo>
                  <a:lnTo>
                    <a:pt x="719" y="131"/>
                  </a:lnTo>
                  <a:lnTo>
                    <a:pt x="721" y="108"/>
                  </a:lnTo>
                  <a:lnTo>
                    <a:pt x="719" y="85"/>
                  </a:lnTo>
                  <a:lnTo>
                    <a:pt x="715" y="63"/>
                  </a:lnTo>
                  <a:lnTo>
                    <a:pt x="715" y="63"/>
                  </a:lnTo>
                  <a:lnTo>
                    <a:pt x="708" y="34"/>
                  </a:lnTo>
                  <a:lnTo>
                    <a:pt x="708" y="34"/>
                  </a:lnTo>
                  <a:lnTo>
                    <a:pt x="725" y="45"/>
                  </a:lnTo>
                  <a:lnTo>
                    <a:pt x="738" y="59"/>
                  </a:lnTo>
                  <a:lnTo>
                    <a:pt x="748" y="74"/>
                  </a:lnTo>
                  <a:lnTo>
                    <a:pt x="754" y="91"/>
                  </a:lnTo>
                  <a:lnTo>
                    <a:pt x="754" y="91"/>
                  </a:lnTo>
                  <a:lnTo>
                    <a:pt x="757" y="114"/>
                  </a:lnTo>
                  <a:lnTo>
                    <a:pt x="759" y="139"/>
                  </a:lnTo>
                  <a:lnTo>
                    <a:pt x="761" y="185"/>
                  </a:lnTo>
                  <a:lnTo>
                    <a:pt x="761" y="185"/>
                  </a:lnTo>
                  <a:lnTo>
                    <a:pt x="765" y="213"/>
                  </a:lnTo>
                  <a:lnTo>
                    <a:pt x="767" y="225"/>
                  </a:lnTo>
                  <a:lnTo>
                    <a:pt x="773" y="238"/>
                  </a:lnTo>
                  <a:lnTo>
                    <a:pt x="773" y="238"/>
                  </a:lnTo>
                  <a:lnTo>
                    <a:pt x="777" y="242"/>
                  </a:lnTo>
                  <a:lnTo>
                    <a:pt x="780" y="246"/>
                  </a:lnTo>
                  <a:lnTo>
                    <a:pt x="780" y="246"/>
                  </a:lnTo>
                  <a:lnTo>
                    <a:pt x="807" y="261"/>
                  </a:lnTo>
                  <a:lnTo>
                    <a:pt x="807" y="261"/>
                  </a:lnTo>
                  <a:lnTo>
                    <a:pt x="811" y="255"/>
                  </a:lnTo>
                  <a:lnTo>
                    <a:pt x="811" y="255"/>
                  </a:lnTo>
                  <a:lnTo>
                    <a:pt x="817" y="232"/>
                  </a:lnTo>
                  <a:lnTo>
                    <a:pt x="817" y="223"/>
                  </a:lnTo>
                  <a:lnTo>
                    <a:pt x="815" y="213"/>
                  </a:lnTo>
                  <a:lnTo>
                    <a:pt x="811" y="206"/>
                  </a:lnTo>
                  <a:lnTo>
                    <a:pt x="805" y="196"/>
                  </a:lnTo>
                  <a:lnTo>
                    <a:pt x="799" y="189"/>
                  </a:lnTo>
                  <a:lnTo>
                    <a:pt x="790" y="179"/>
                  </a:lnTo>
                  <a:lnTo>
                    <a:pt x="790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8A6B08F1-DA8C-42E1-9497-8DA06C651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370" y="2655622"/>
              <a:ext cx="139700" cy="323850"/>
            </a:xfrm>
            <a:custGeom>
              <a:avLst/>
              <a:gdLst>
                <a:gd name="T0" fmla="*/ 31 w 88"/>
                <a:gd name="T1" fmla="*/ 6 h 204"/>
                <a:gd name="T2" fmla="*/ 31 w 88"/>
                <a:gd name="T3" fmla="*/ 6 h 204"/>
                <a:gd name="T4" fmla="*/ 21 w 88"/>
                <a:gd name="T5" fmla="*/ 14 h 204"/>
                <a:gd name="T6" fmla="*/ 13 w 88"/>
                <a:gd name="T7" fmla="*/ 23 h 204"/>
                <a:gd name="T8" fmla="*/ 8 w 88"/>
                <a:gd name="T9" fmla="*/ 33 h 204"/>
                <a:gd name="T10" fmla="*/ 6 w 88"/>
                <a:gd name="T11" fmla="*/ 44 h 204"/>
                <a:gd name="T12" fmla="*/ 6 w 88"/>
                <a:gd name="T13" fmla="*/ 44 h 204"/>
                <a:gd name="T14" fmla="*/ 2 w 88"/>
                <a:gd name="T15" fmla="*/ 61 h 204"/>
                <a:gd name="T16" fmla="*/ 0 w 88"/>
                <a:gd name="T17" fmla="*/ 78 h 204"/>
                <a:gd name="T18" fmla="*/ 0 w 88"/>
                <a:gd name="T19" fmla="*/ 98 h 204"/>
                <a:gd name="T20" fmla="*/ 2 w 88"/>
                <a:gd name="T21" fmla="*/ 105 h 204"/>
                <a:gd name="T22" fmla="*/ 6 w 88"/>
                <a:gd name="T23" fmla="*/ 115 h 204"/>
                <a:gd name="T24" fmla="*/ 6 w 88"/>
                <a:gd name="T25" fmla="*/ 115 h 204"/>
                <a:gd name="T26" fmla="*/ 8 w 88"/>
                <a:gd name="T27" fmla="*/ 120 h 204"/>
                <a:gd name="T28" fmla="*/ 10 w 88"/>
                <a:gd name="T29" fmla="*/ 126 h 204"/>
                <a:gd name="T30" fmla="*/ 10 w 88"/>
                <a:gd name="T31" fmla="*/ 126 h 204"/>
                <a:gd name="T32" fmla="*/ 15 w 88"/>
                <a:gd name="T33" fmla="*/ 143 h 204"/>
                <a:gd name="T34" fmla="*/ 27 w 88"/>
                <a:gd name="T35" fmla="*/ 166 h 204"/>
                <a:gd name="T36" fmla="*/ 46 w 88"/>
                <a:gd name="T37" fmla="*/ 204 h 204"/>
                <a:gd name="T38" fmla="*/ 46 w 88"/>
                <a:gd name="T39" fmla="*/ 204 h 204"/>
                <a:gd name="T40" fmla="*/ 88 w 88"/>
                <a:gd name="T41" fmla="*/ 204 h 204"/>
                <a:gd name="T42" fmla="*/ 88 w 88"/>
                <a:gd name="T43" fmla="*/ 204 h 204"/>
                <a:gd name="T44" fmla="*/ 80 w 88"/>
                <a:gd name="T45" fmla="*/ 155 h 204"/>
                <a:gd name="T46" fmla="*/ 67 w 88"/>
                <a:gd name="T47" fmla="*/ 101 h 204"/>
                <a:gd name="T48" fmla="*/ 42 w 88"/>
                <a:gd name="T49" fmla="*/ 0 h 204"/>
                <a:gd name="T50" fmla="*/ 42 w 88"/>
                <a:gd name="T51" fmla="*/ 0 h 204"/>
                <a:gd name="T52" fmla="*/ 34 w 88"/>
                <a:gd name="T53" fmla="*/ 4 h 204"/>
                <a:gd name="T54" fmla="*/ 31 w 88"/>
                <a:gd name="T55" fmla="*/ 6 h 204"/>
                <a:gd name="T56" fmla="*/ 31 w 88"/>
                <a:gd name="T57" fmla="*/ 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8" h="204">
                  <a:moveTo>
                    <a:pt x="31" y="6"/>
                  </a:moveTo>
                  <a:lnTo>
                    <a:pt x="31" y="6"/>
                  </a:lnTo>
                  <a:lnTo>
                    <a:pt x="21" y="14"/>
                  </a:lnTo>
                  <a:lnTo>
                    <a:pt x="13" y="23"/>
                  </a:lnTo>
                  <a:lnTo>
                    <a:pt x="8" y="33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61"/>
                  </a:lnTo>
                  <a:lnTo>
                    <a:pt x="0" y="78"/>
                  </a:lnTo>
                  <a:lnTo>
                    <a:pt x="0" y="98"/>
                  </a:lnTo>
                  <a:lnTo>
                    <a:pt x="2" y="10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8" y="120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15" y="143"/>
                  </a:lnTo>
                  <a:lnTo>
                    <a:pt x="27" y="166"/>
                  </a:lnTo>
                  <a:lnTo>
                    <a:pt x="46" y="204"/>
                  </a:lnTo>
                  <a:lnTo>
                    <a:pt x="46" y="204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0" y="155"/>
                  </a:lnTo>
                  <a:lnTo>
                    <a:pt x="67" y="10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31" y="6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4BB16F2C-2109-4D07-9543-99D39824A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7932" y="2719122"/>
              <a:ext cx="144463" cy="255588"/>
            </a:xfrm>
            <a:custGeom>
              <a:avLst/>
              <a:gdLst>
                <a:gd name="T0" fmla="*/ 59 w 91"/>
                <a:gd name="T1" fmla="*/ 0 h 161"/>
                <a:gd name="T2" fmla="*/ 59 w 91"/>
                <a:gd name="T3" fmla="*/ 0 h 161"/>
                <a:gd name="T4" fmla="*/ 44 w 91"/>
                <a:gd name="T5" fmla="*/ 16 h 161"/>
                <a:gd name="T6" fmla="*/ 44 w 91"/>
                <a:gd name="T7" fmla="*/ 16 h 161"/>
                <a:gd name="T8" fmla="*/ 32 w 91"/>
                <a:gd name="T9" fmla="*/ 48 h 161"/>
                <a:gd name="T10" fmla="*/ 19 w 91"/>
                <a:gd name="T11" fmla="*/ 86 h 161"/>
                <a:gd name="T12" fmla="*/ 7 w 91"/>
                <a:gd name="T13" fmla="*/ 126 h 161"/>
                <a:gd name="T14" fmla="*/ 2 w 91"/>
                <a:gd name="T15" fmla="*/ 145 h 161"/>
                <a:gd name="T16" fmla="*/ 0 w 91"/>
                <a:gd name="T17" fmla="*/ 161 h 161"/>
                <a:gd name="T18" fmla="*/ 0 w 91"/>
                <a:gd name="T19" fmla="*/ 161 h 161"/>
                <a:gd name="T20" fmla="*/ 25 w 91"/>
                <a:gd name="T21" fmla="*/ 161 h 161"/>
                <a:gd name="T22" fmla="*/ 25 w 91"/>
                <a:gd name="T23" fmla="*/ 161 h 161"/>
                <a:gd name="T24" fmla="*/ 34 w 91"/>
                <a:gd name="T25" fmla="*/ 161 h 161"/>
                <a:gd name="T26" fmla="*/ 38 w 91"/>
                <a:gd name="T27" fmla="*/ 159 h 161"/>
                <a:gd name="T28" fmla="*/ 42 w 91"/>
                <a:gd name="T29" fmla="*/ 155 h 161"/>
                <a:gd name="T30" fmla="*/ 46 w 91"/>
                <a:gd name="T31" fmla="*/ 147 h 161"/>
                <a:gd name="T32" fmla="*/ 46 w 91"/>
                <a:gd name="T33" fmla="*/ 147 h 161"/>
                <a:gd name="T34" fmla="*/ 55 w 91"/>
                <a:gd name="T35" fmla="*/ 122 h 161"/>
                <a:gd name="T36" fmla="*/ 67 w 91"/>
                <a:gd name="T37" fmla="*/ 90 h 161"/>
                <a:gd name="T38" fmla="*/ 80 w 91"/>
                <a:gd name="T39" fmla="*/ 59 h 161"/>
                <a:gd name="T40" fmla="*/ 89 w 91"/>
                <a:gd name="T41" fmla="*/ 35 h 161"/>
                <a:gd name="T42" fmla="*/ 89 w 91"/>
                <a:gd name="T43" fmla="*/ 35 h 161"/>
                <a:gd name="T44" fmla="*/ 91 w 91"/>
                <a:gd name="T45" fmla="*/ 29 h 161"/>
                <a:gd name="T46" fmla="*/ 91 w 91"/>
                <a:gd name="T47" fmla="*/ 29 h 161"/>
                <a:gd name="T48" fmla="*/ 76 w 91"/>
                <a:gd name="T49" fmla="*/ 17 h 161"/>
                <a:gd name="T50" fmla="*/ 76 w 91"/>
                <a:gd name="T51" fmla="*/ 17 h 161"/>
                <a:gd name="T52" fmla="*/ 65 w 91"/>
                <a:gd name="T53" fmla="*/ 6 h 161"/>
                <a:gd name="T54" fmla="*/ 59 w 91"/>
                <a:gd name="T55" fmla="*/ 0 h 161"/>
                <a:gd name="T56" fmla="*/ 59 w 91"/>
                <a:gd name="T5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1" h="161">
                  <a:moveTo>
                    <a:pt x="59" y="0"/>
                  </a:moveTo>
                  <a:lnTo>
                    <a:pt x="59" y="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32" y="48"/>
                  </a:lnTo>
                  <a:lnTo>
                    <a:pt x="19" y="86"/>
                  </a:lnTo>
                  <a:lnTo>
                    <a:pt x="7" y="126"/>
                  </a:lnTo>
                  <a:lnTo>
                    <a:pt x="2" y="14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25" y="161"/>
                  </a:lnTo>
                  <a:lnTo>
                    <a:pt x="34" y="161"/>
                  </a:lnTo>
                  <a:lnTo>
                    <a:pt x="38" y="159"/>
                  </a:lnTo>
                  <a:lnTo>
                    <a:pt x="42" y="155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55" y="122"/>
                  </a:lnTo>
                  <a:lnTo>
                    <a:pt x="67" y="90"/>
                  </a:lnTo>
                  <a:lnTo>
                    <a:pt x="80" y="59"/>
                  </a:lnTo>
                  <a:lnTo>
                    <a:pt x="89" y="35"/>
                  </a:lnTo>
                  <a:lnTo>
                    <a:pt x="89" y="35"/>
                  </a:lnTo>
                  <a:lnTo>
                    <a:pt x="91" y="29"/>
                  </a:lnTo>
                  <a:lnTo>
                    <a:pt x="91" y="29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65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FD495CF4-9E55-488E-809A-36148DA1E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7932" y="2719122"/>
              <a:ext cx="144463" cy="255588"/>
            </a:xfrm>
            <a:custGeom>
              <a:avLst/>
              <a:gdLst>
                <a:gd name="T0" fmla="*/ 59 w 91"/>
                <a:gd name="T1" fmla="*/ 0 h 161"/>
                <a:gd name="T2" fmla="*/ 59 w 91"/>
                <a:gd name="T3" fmla="*/ 0 h 161"/>
                <a:gd name="T4" fmla="*/ 44 w 91"/>
                <a:gd name="T5" fmla="*/ 16 h 161"/>
                <a:gd name="T6" fmla="*/ 44 w 91"/>
                <a:gd name="T7" fmla="*/ 16 h 161"/>
                <a:gd name="T8" fmla="*/ 32 w 91"/>
                <a:gd name="T9" fmla="*/ 48 h 161"/>
                <a:gd name="T10" fmla="*/ 19 w 91"/>
                <a:gd name="T11" fmla="*/ 86 h 161"/>
                <a:gd name="T12" fmla="*/ 7 w 91"/>
                <a:gd name="T13" fmla="*/ 126 h 161"/>
                <a:gd name="T14" fmla="*/ 2 w 91"/>
                <a:gd name="T15" fmla="*/ 145 h 161"/>
                <a:gd name="T16" fmla="*/ 0 w 91"/>
                <a:gd name="T17" fmla="*/ 161 h 161"/>
                <a:gd name="T18" fmla="*/ 0 w 91"/>
                <a:gd name="T19" fmla="*/ 161 h 161"/>
                <a:gd name="T20" fmla="*/ 25 w 91"/>
                <a:gd name="T21" fmla="*/ 161 h 161"/>
                <a:gd name="T22" fmla="*/ 25 w 91"/>
                <a:gd name="T23" fmla="*/ 161 h 161"/>
                <a:gd name="T24" fmla="*/ 34 w 91"/>
                <a:gd name="T25" fmla="*/ 161 h 161"/>
                <a:gd name="T26" fmla="*/ 38 w 91"/>
                <a:gd name="T27" fmla="*/ 159 h 161"/>
                <a:gd name="T28" fmla="*/ 42 w 91"/>
                <a:gd name="T29" fmla="*/ 155 h 161"/>
                <a:gd name="T30" fmla="*/ 46 w 91"/>
                <a:gd name="T31" fmla="*/ 147 h 161"/>
                <a:gd name="T32" fmla="*/ 46 w 91"/>
                <a:gd name="T33" fmla="*/ 147 h 161"/>
                <a:gd name="T34" fmla="*/ 55 w 91"/>
                <a:gd name="T35" fmla="*/ 122 h 161"/>
                <a:gd name="T36" fmla="*/ 67 w 91"/>
                <a:gd name="T37" fmla="*/ 90 h 161"/>
                <a:gd name="T38" fmla="*/ 80 w 91"/>
                <a:gd name="T39" fmla="*/ 59 h 161"/>
                <a:gd name="T40" fmla="*/ 89 w 91"/>
                <a:gd name="T41" fmla="*/ 35 h 161"/>
                <a:gd name="T42" fmla="*/ 89 w 91"/>
                <a:gd name="T43" fmla="*/ 35 h 161"/>
                <a:gd name="T44" fmla="*/ 91 w 91"/>
                <a:gd name="T45" fmla="*/ 29 h 161"/>
                <a:gd name="T46" fmla="*/ 91 w 91"/>
                <a:gd name="T47" fmla="*/ 29 h 161"/>
                <a:gd name="T48" fmla="*/ 76 w 91"/>
                <a:gd name="T49" fmla="*/ 17 h 161"/>
                <a:gd name="T50" fmla="*/ 76 w 91"/>
                <a:gd name="T51" fmla="*/ 17 h 161"/>
                <a:gd name="T52" fmla="*/ 65 w 91"/>
                <a:gd name="T53" fmla="*/ 6 h 161"/>
                <a:gd name="T54" fmla="*/ 59 w 91"/>
                <a:gd name="T55" fmla="*/ 0 h 161"/>
                <a:gd name="T56" fmla="*/ 59 w 91"/>
                <a:gd name="T5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1" h="161">
                  <a:moveTo>
                    <a:pt x="59" y="0"/>
                  </a:moveTo>
                  <a:lnTo>
                    <a:pt x="59" y="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32" y="48"/>
                  </a:lnTo>
                  <a:lnTo>
                    <a:pt x="19" y="86"/>
                  </a:lnTo>
                  <a:lnTo>
                    <a:pt x="7" y="126"/>
                  </a:lnTo>
                  <a:lnTo>
                    <a:pt x="2" y="14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25" y="161"/>
                  </a:lnTo>
                  <a:lnTo>
                    <a:pt x="25" y="161"/>
                  </a:lnTo>
                  <a:lnTo>
                    <a:pt x="34" y="161"/>
                  </a:lnTo>
                  <a:lnTo>
                    <a:pt x="38" y="159"/>
                  </a:lnTo>
                  <a:lnTo>
                    <a:pt x="42" y="155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55" y="122"/>
                  </a:lnTo>
                  <a:lnTo>
                    <a:pt x="67" y="90"/>
                  </a:lnTo>
                  <a:lnTo>
                    <a:pt x="80" y="59"/>
                  </a:lnTo>
                  <a:lnTo>
                    <a:pt x="89" y="35"/>
                  </a:lnTo>
                  <a:lnTo>
                    <a:pt x="89" y="35"/>
                  </a:lnTo>
                  <a:lnTo>
                    <a:pt x="91" y="29"/>
                  </a:lnTo>
                  <a:lnTo>
                    <a:pt x="91" y="29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65" y="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E5E26787-416B-4F68-B04F-2E862991F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245" y="2388922"/>
              <a:ext cx="92075" cy="206375"/>
            </a:xfrm>
            <a:custGeom>
              <a:avLst/>
              <a:gdLst>
                <a:gd name="T0" fmla="*/ 31 w 58"/>
                <a:gd name="T1" fmla="*/ 48 h 130"/>
                <a:gd name="T2" fmla="*/ 31 w 58"/>
                <a:gd name="T3" fmla="*/ 48 h 130"/>
                <a:gd name="T4" fmla="*/ 25 w 58"/>
                <a:gd name="T5" fmla="*/ 44 h 130"/>
                <a:gd name="T6" fmla="*/ 21 w 58"/>
                <a:gd name="T7" fmla="*/ 38 h 130"/>
                <a:gd name="T8" fmla="*/ 19 w 58"/>
                <a:gd name="T9" fmla="*/ 33 h 130"/>
                <a:gd name="T10" fmla="*/ 19 w 58"/>
                <a:gd name="T11" fmla="*/ 27 h 130"/>
                <a:gd name="T12" fmla="*/ 19 w 58"/>
                <a:gd name="T13" fmla="*/ 27 h 130"/>
                <a:gd name="T14" fmla="*/ 18 w 58"/>
                <a:gd name="T15" fmla="*/ 0 h 130"/>
                <a:gd name="T16" fmla="*/ 18 w 58"/>
                <a:gd name="T17" fmla="*/ 0 h 130"/>
                <a:gd name="T18" fmla="*/ 10 w 58"/>
                <a:gd name="T19" fmla="*/ 19 h 130"/>
                <a:gd name="T20" fmla="*/ 0 w 58"/>
                <a:gd name="T21" fmla="*/ 35 h 130"/>
                <a:gd name="T22" fmla="*/ 0 w 58"/>
                <a:gd name="T23" fmla="*/ 35 h 130"/>
                <a:gd name="T24" fmla="*/ 2 w 58"/>
                <a:gd name="T25" fmla="*/ 54 h 130"/>
                <a:gd name="T26" fmla="*/ 2 w 58"/>
                <a:gd name="T27" fmla="*/ 54 h 130"/>
                <a:gd name="T28" fmla="*/ 6 w 58"/>
                <a:gd name="T29" fmla="*/ 82 h 130"/>
                <a:gd name="T30" fmla="*/ 8 w 58"/>
                <a:gd name="T31" fmla="*/ 94 h 130"/>
                <a:gd name="T32" fmla="*/ 14 w 58"/>
                <a:gd name="T33" fmla="*/ 107 h 130"/>
                <a:gd name="T34" fmla="*/ 14 w 58"/>
                <a:gd name="T35" fmla="*/ 107 h 130"/>
                <a:gd name="T36" fmla="*/ 18 w 58"/>
                <a:gd name="T37" fmla="*/ 111 h 130"/>
                <a:gd name="T38" fmla="*/ 21 w 58"/>
                <a:gd name="T39" fmla="*/ 115 h 130"/>
                <a:gd name="T40" fmla="*/ 21 w 58"/>
                <a:gd name="T41" fmla="*/ 115 h 130"/>
                <a:gd name="T42" fmla="*/ 48 w 58"/>
                <a:gd name="T43" fmla="*/ 130 h 130"/>
                <a:gd name="T44" fmla="*/ 48 w 58"/>
                <a:gd name="T45" fmla="*/ 130 h 130"/>
                <a:gd name="T46" fmla="*/ 52 w 58"/>
                <a:gd name="T47" fmla="*/ 124 h 130"/>
                <a:gd name="T48" fmla="*/ 52 w 58"/>
                <a:gd name="T49" fmla="*/ 124 h 130"/>
                <a:gd name="T50" fmla="*/ 58 w 58"/>
                <a:gd name="T51" fmla="*/ 101 h 130"/>
                <a:gd name="T52" fmla="*/ 58 w 58"/>
                <a:gd name="T53" fmla="*/ 92 h 130"/>
                <a:gd name="T54" fmla="*/ 56 w 58"/>
                <a:gd name="T55" fmla="*/ 82 h 130"/>
                <a:gd name="T56" fmla="*/ 52 w 58"/>
                <a:gd name="T57" fmla="*/ 75 h 130"/>
                <a:gd name="T58" fmla="*/ 46 w 58"/>
                <a:gd name="T59" fmla="*/ 65 h 130"/>
                <a:gd name="T60" fmla="*/ 40 w 58"/>
                <a:gd name="T61" fmla="*/ 58 h 130"/>
                <a:gd name="T62" fmla="*/ 31 w 58"/>
                <a:gd name="T63" fmla="*/ 48 h 130"/>
                <a:gd name="T64" fmla="*/ 31 w 58"/>
                <a:gd name="T65" fmla="*/ 4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130">
                  <a:moveTo>
                    <a:pt x="31" y="48"/>
                  </a:moveTo>
                  <a:lnTo>
                    <a:pt x="31" y="48"/>
                  </a:lnTo>
                  <a:lnTo>
                    <a:pt x="25" y="44"/>
                  </a:lnTo>
                  <a:lnTo>
                    <a:pt x="21" y="38"/>
                  </a:lnTo>
                  <a:lnTo>
                    <a:pt x="19" y="33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19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6" y="82"/>
                  </a:lnTo>
                  <a:lnTo>
                    <a:pt x="8" y="94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8" y="111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8" y="101"/>
                  </a:lnTo>
                  <a:lnTo>
                    <a:pt x="58" y="92"/>
                  </a:lnTo>
                  <a:lnTo>
                    <a:pt x="56" y="82"/>
                  </a:lnTo>
                  <a:lnTo>
                    <a:pt x="52" y="75"/>
                  </a:lnTo>
                  <a:lnTo>
                    <a:pt x="46" y="65"/>
                  </a:lnTo>
                  <a:lnTo>
                    <a:pt x="40" y="58"/>
                  </a:lnTo>
                  <a:lnTo>
                    <a:pt x="31" y="48"/>
                  </a:lnTo>
                  <a:lnTo>
                    <a:pt x="31" y="48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BB6F8BF9-B5E1-4447-AFAB-07F736DE6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332" y="2184134"/>
              <a:ext cx="1177925" cy="795338"/>
            </a:xfrm>
            <a:custGeom>
              <a:avLst/>
              <a:gdLst>
                <a:gd name="T0" fmla="*/ 673 w 742"/>
                <a:gd name="T1" fmla="*/ 316 h 501"/>
                <a:gd name="T2" fmla="*/ 658 w 742"/>
                <a:gd name="T3" fmla="*/ 272 h 501"/>
                <a:gd name="T4" fmla="*/ 683 w 742"/>
                <a:gd name="T5" fmla="*/ 217 h 501"/>
                <a:gd name="T6" fmla="*/ 702 w 742"/>
                <a:gd name="T7" fmla="*/ 215 h 501"/>
                <a:gd name="T8" fmla="*/ 645 w 742"/>
                <a:gd name="T9" fmla="*/ 188 h 501"/>
                <a:gd name="T10" fmla="*/ 626 w 742"/>
                <a:gd name="T11" fmla="*/ 154 h 501"/>
                <a:gd name="T12" fmla="*/ 593 w 742"/>
                <a:gd name="T13" fmla="*/ 125 h 501"/>
                <a:gd name="T14" fmla="*/ 523 w 742"/>
                <a:gd name="T15" fmla="*/ 118 h 501"/>
                <a:gd name="T16" fmla="*/ 448 w 742"/>
                <a:gd name="T17" fmla="*/ 139 h 501"/>
                <a:gd name="T18" fmla="*/ 418 w 742"/>
                <a:gd name="T19" fmla="*/ 120 h 501"/>
                <a:gd name="T20" fmla="*/ 361 w 742"/>
                <a:gd name="T21" fmla="*/ 0 h 501"/>
                <a:gd name="T22" fmla="*/ 273 w 742"/>
                <a:gd name="T23" fmla="*/ 13 h 501"/>
                <a:gd name="T24" fmla="*/ 267 w 742"/>
                <a:gd name="T25" fmla="*/ 76 h 501"/>
                <a:gd name="T26" fmla="*/ 198 w 742"/>
                <a:gd name="T27" fmla="*/ 152 h 501"/>
                <a:gd name="T28" fmla="*/ 168 w 742"/>
                <a:gd name="T29" fmla="*/ 160 h 501"/>
                <a:gd name="T30" fmla="*/ 135 w 742"/>
                <a:gd name="T31" fmla="*/ 148 h 501"/>
                <a:gd name="T32" fmla="*/ 88 w 742"/>
                <a:gd name="T33" fmla="*/ 204 h 501"/>
                <a:gd name="T34" fmla="*/ 55 w 742"/>
                <a:gd name="T35" fmla="*/ 188 h 501"/>
                <a:gd name="T36" fmla="*/ 40 w 742"/>
                <a:gd name="T37" fmla="*/ 209 h 501"/>
                <a:gd name="T38" fmla="*/ 0 w 742"/>
                <a:gd name="T39" fmla="*/ 213 h 501"/>
                <a:gd name="T40" fmla="*/ 21 w 742"/>
                <a:gd name="T41" fmla="*/ 253 h 501"/>
                <a:gd name="T42" fmla="*/ 13 w 742"/>
                <a:gd name="T43" fmla="*/ 288 h 501"/>
                <a:gd name="T44" fmla="*/ 0 w 742"/>
                <a:gd name="T45" fmla="*/ 368 h 501"/>
                <a:gd name="T46" fmla="*/ 9 w 742"/>
                <a:gd name="T47" fmla="*/ 389 h 501"/>
                <a:gd name="T48" fmla="*/ 30 w 742"/>
                <a:gd name="T49" fmla="*/ 398 h 501"/>
                <a:gd name="T50" fmla="*/ 69 w 742"/>
                <a:gd name="T51" fmla="*/ 377 h 501"/>
                <a:gd name="T52" fmla="*/ 126 w 742"/>
                <a:gd name="T53" fmla="*/ 314 h 501"/>
                <a:gd name="T54" fmla="*/ 143 w 742"/>
                <a:gd name="T55" fmla="*/ 301 h 501"/>
                <a:gd name="T56" fmla="*/ 137 w 742"/>
                <a:gd name="T57" fmla="*/ 267 h 501"/>
                <a:gd name="T58" fmla="*/ 168 w 742"/>
                <a:gd name="T59" fmla="*/ 215 h 501"/>
                <a:gd name="T60" fmla="*/ 221 w 742"/>
                <a:gd name="T61" fmla="*/ 208 h 501"/>
                <a:gd name="T62" fmla="*/ 290 w 742"/>
                <a:gd name="T63" fmla="*/ 263 h 501"/>
                <a:gd name="T64" fmla="*/ 294 w 742"/>
                <a:gd name="T65" fmla="*/ 339 h 501"/>
                <a:gd name="T66" fmla="*/ 265 w 742"/>
                <a:gd name="T67" fmla="*/ 414 h 501"/>
                <a:gd name="T68" fmla="*/ 265 w 742"/>
                <a:gd name="T69" fmla="*/ 499 h 501"/>
                <a:gd name="T70" fmla="*/ 311 w 742"/>
                <a:gd name="T71" fmla="*/ 486 h 501"/>
                <a:gd name="T72" fmla="*/ 334 w 742"/>
                <a:gd name="T73" fmla="*/ 318 h 501"/>
                <a:gd name="T74" fmla="*/ 359 w 742"/>
                <a:gd name="T75" fmla="*/ 288 h 501"/>
                <a:gd name="T76" fmla="*/ 366 w 742"/>
                <a:gd name="T77" fmla="*/ 270 h 501"/>
                <a:gd name="T78" fmla="*/ 389 w 742"/>
                <a:gd name="T79" fmla="*/ 225 h 501"/>
                <a:gd name="T80" fmla="*/ 382 w 742"/>
                <a:gd name="T81" fmla="*/ 206 h 501"/>
                <a:gd name="T82" fmla="*/ 336 w 742"/>
                <a:gd name="T83" fmla="*/ 202 h 501"/>
                <a:gd name="T84" fmla="*/ 311 w 742"/>
                <a:gd name="T85" fmla="*/ 177 h 501"/>
                <a:gd name="T86" fmla="*/ 320 w 742"/>
                <a:gd name="T87" fmla="*/ 135 h 501"/>
                <a:gd name="T88" fmla="*/ 345 w 742"/>
                <a:gd name="T89" fmla="*/ 124 h 501"/>
                <a:gd name="T90" fmla="*/ 380 w 742"/>
                <a:gd name="T91" fmla="*/ 162 h 501"/>
                <a:gd name="T92" fmla="*/ 427 w 742"/>
                <a:gd name="T93" fmla="*/ 187 h 501"/>
                <a:gd name="T94" fmla="*/ 473 w 742"/>
                <a:gd name="T95" fmla="*/ 200 h 501"/>
                <a:gd name="T96" fmla="*/ 477 w 742"/>
                <a:gd name="T97" fmla="*/ 251 h 501"/>
                <a:gd name="T98" fmla="*/ 479 w 742"/>
                <a:gd name="T99" fmla="*/ 293 h 501"/>
                <a:gd name="T100" fmla="*/ 521 w 742"/>
                <a:gd name="T101" fmla="*/ 341 h 501"/>
                <a:gd name="T102" fmla="*/ 569 w 742"/>
                <a:gd name="T103" fmla="*/ 343 h 501"/>
                <a:gd name="T104" fmla="*/ 609 w 742"/>
                <a:gd name="T105" fmla="*/ 312 h 501"/>
                <a:gd name="T106" fmla="*/ 693 w 742"/>
                <a:gd name="T107" fmla="*/ 440 h 501"/>
                <a:gd name="T108" fmla="*/ 694 w 742"/>
                <a:gd name="T109" fmla="*/ 498 h 501"/>
                <a:gd name="T110" fmla="*/ 725 w 742"/>
                <a:gd name="T111" fmla="*/ 501 h 501"/>
                <a:gd name="T112" fmla="*/ 742 w 742"/>
                <a:gd name="T113" fmla="*/ 36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2" h="501">
                  <a:moveTo>
                    <a:pt x="710" y="339"/>
                  </a:moveTo>
                  <a:lnTo>
                    <a:pt x="710" y="339"/>
                  </a:lnTo>
                  <a:lnTo>
                    <a:pt x="693" y="326"/>
                  </a:lnTo>
                  <a:lnTo>
                    <a:pt x="681" y="320"/>
                  </a:lnTo>
                  <a:lnTo>
                    <a:pt x="673" y="316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64" y="301"/>
                  </a:lnTo>
                  <a:lnTo>
                    <a:pt x="660" y="288"/>
                  </a:lnTo>
                  <a:lnTo>
                    <a:pt x="658" y="272"/>
                  </a:lnTo>
                  <a:lnTo>
                    <a:pt x="660" y="257"/>
                  </a:lnTo>
                  <a:lnTo>
                    <a:pt x="664" y="244"/>
                  </a:lnTo>
                  <a:lnTo>
                    <a:pt x="672" y="230"/>
                  </a:lnTo>
                  <a:lnTo>
                    <a:pt x="679" y="221"/>
                  </a:lnTo>
                  <a:lnTo>
                    <a:pt x="683" y="217"/>
                  </a:lnTo>
                  <a:lnTo>
                    <a:pt x="689" y="215"/>
                  </a:lnTo>
                  <a:lnTo>
                    <a:pt x="689" y="215"/>
                  </a:lnTo>
                  <a:lnTo>
                    <a:pt x="696" y="213"/>
                  </a:lnTo>
                  <a:lnTo>
                    <a:pt x="702" y="215"/>
                  </a:lnTo>
                  <a:lnTo>
                    <a:pt x="702" y="215"/>
                  </a:lnTo>
                  <a:lnTo>
                    <a:pt x="706" y="192"/>
                  </a:lnTo>
                  <a:lnTo>
                    <a:pt x="706" y="192"/>
                  </a:lnTo>
                  <a:lnTo>
                    <a:pt x="673" y="192"/>
                  </a:lnTo>
                  <a:lnTo>
                    <a:pt x="653" y="190"/>
                  </a:lnTo>
                  <a:lnTo>
                    <a:pt x="645" y="188"/>
                  </a:lnTo>
                  <a:lnTo>
                    <a:pt x="639" y="185"/>
                  </a:lnTo>
                  <a:lnTo>
                    <a:pt x="639" y="185"/>
                  </a:lnTo>
                  <a:lnTo>
                    <a:pt x="633" y="175"/>
                  </a:lnTo>
                  <a:lnTo>
                    <a:pt x="630" y="164"/>
                  </a:lnTo>
                  <a:lnTo>
                    <a:pt x="626" y="154"/>
                  </a:lnTo>
                  <a:lnTo>
                    <a:pt x="620" y="143"/>
                  </a:lnTo>
                  <a:lnTo>
                    <a:pt x="620" y="143"/>
                  </a:lnTo>
                  <a:lnTo>
                    <a:pt x="614" y="137"/>
                  </a:lnTo>
                  <a:lnTo>
                    <a:pt x="607" y="131"/>
                  </a:lnTo>
                  <a:lnTo>
                    <a:pt x="593" y="125"/>
                  </a:lnTo>
                  <a:lnTo>
                    <a:pt x="578" y="122"/>
                  </a:lnTo>
                  <a:lnTo>
                    <a:pt x="567" y="118"/>
                  </a:lnTo>
                  <a:lnTo>
                    <a:pt x="567" y="118"/>
                  </a:lnTo>
                  <a:lnTo>
                    <a:pt x="542" y="116"/>
                  </a:lnTo>
                  <a:lnTo>
                    <a:pt x="523" y="118"/>
                  </a:lnTo>
                  <a:lnTo>
                    <a:pt x="504" y="124"/>
                  </a:lnTo>
                  <a:lnTo>
                    <a:pt x="488" y="129"/>
                  </a:lnTo>
                  <a:lnTo>
                    <a:pt x="475" y="133"/>
                  </a:lnTo>
                  <a:lnTo>
                    <a:pt x="462" y="137"/>
                  </a:lnTo>
                  <a:lnTo>
                    <a:pt x="448" y="139"/>
                  </a:lnTo>
                  <a:lnTo>
                    <a:pt x="441" y="137"/>
                  </a:lnTo>
                  <a:lnTo>
                    <a:pt x="435" y="135"/>
                  </a:lnTo>
                  <a:lnTo>
                    <a:pt x="435" y="135"/>
                  </a:lnTo>
                  <a:lnTo>
                    <a:pt x="427" y="131"/>
                  </a:lnTo>
                  <a:lnTo>
                    <a:pt x="418" y="120"/>
                  </a:lnTo>
                  <a:lnTo>
                    <a:pt x="402" y="93"/>
                  </a:lnTo>
                  <a:lnTo>
                    <a:pt x="382" y="45"/>
                  </a:lnTo>
                  <a:lnTo>
                    <a:pt x="382" y="45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3" y="13"/>
                  </a:lnTo>
                  <a:lnTo>
                    <a:pt x="273" y="28"/>
                  </a:lnTo>
                  <a:lnTo>
                    <a:pt x="273" y="28"/>
                  </a:lnTo>
                  <a:lnTo>
                    <a:pt x="273" y="45"/>
                  </a:lnTo>
                  <a:lnTo>
                    <a:pt x="271" y="61"/>
                  </a:lnTo>
                  <a:lnTo>
                    <a:pt x="267" y="76"/>
                  </a:lnTo>
                  <a:lnTo>
                    <a:pt x="261" y="91"/>
                  </a:lnTo>
                  <a:lnTo>
                    <a:pt x="252" y="106"/>
                  </a:lnTo>
                  <a:lnTo>
                    <a:pt x="238" y="120"/>
                  </a:lnTo>
                  <a:lnTo>
                    <a:pt x="221" y="135"/>
                  </a:lnTo>
                  <a:lnTo>
                    <a:pt x="198" y="152"/>
                  </a:lnTo>
                  <a:lnTo>
                    <a:pt x="198" y="152"/>
                  </a:lnTo>
                  <a:lnTo>
                    <a:pt x="191" y="156"/>
                  </a:lnTo>
                  <a:lnTo>
                    <a:pt x="183" y="160"/>
                  </a:lnTo>
                  <a:lnTo>
                    <a:pt x="175" y="160"/>
                  </a:lnTo>
                  <a:lnTo>
                    <a:pt x="168" y="160"/>
                  </a:lnTo>
                  <a:lnTo>
                    <a:pt x="160" y="158"/>
                  </a:lnTo>
                  <a:lnTo>
                    <a:pt x="152" y="154"/>
                  </a:lnTo>
                  <a:lnTo>
                    <a:pt x="139" y="145"/>
                  </a:lnTo>
                  <a:lnTo>
                    <a:pt x="139" y="145"/>
                  </a:lnTo>
                  <a:lnTo>
                    <a:pt x="135" y="148"/>
                  </a:lnTo>
                  <a:lnTo>
                    <a:pt x="135" y="148"/>
                  </a:lnTo>
                  <a:lnTo>
                    <a:pt x="114" y="173"/>
                  </a:lnTo>
                  <a:lnTo>
                    <a:pt x="95" y="198"/>
                  </a:lnTo>
                  <a:lnTo>
                    <a:pt x="95" y="198"/>
                  </a:lnTo>
                  <a:lnTo>
                    <a:pt x="88" y="204"/>
                  </a:lnTo>
                  <a:lnTo>
                    <a:pt x="80" y="208"/>
                  </a:lnTo>
                  <a:lnTo>
                    <a:pt x="72" y="206"/>
                  </a:lnTo>
                  <a:lnTo>
                    <a:pt x="65" y="198"/>
                  </a:lnTo>
                  <a:lnTo>
                    <a:pt x="65" y="198"/>
                  </a:lnTo>
                  <a:lnTo>
                    <a:pt x="55" y="188"/>
                  </a:lnTo>
                  <a:lnTo>
                    <a:pt x="44" y="181"/>
                  </a:lnTo>
                  <a:lnTo>
                    <a:pt x="44" y="181"/>
                  </a:lnTo>
                  <a:lnTo>
                    <a:pt x="40" y="190"/>
                  </a:lnTo>
                  <a:lnTo>
                    <a:pt x="40" y="200"/>
                  </a:lnTo>
                  <a:lnTo>
                    <a:pt x="40" y="209"/>
                  </a:lnTo>
                  <a:lnTo>
                    <a:pt x="38" y="219"/>
                  </a:lnTo>
                  <a:lnTo>
                    <a:pt x="38" y="219"/>
                  </a:lnTo>
                  <a:lnTo>
                    <a:pt x="21" y="211"/>
                  </a:lnTo>
                  <a:lnTo>
                    <a:pt x="11" y="211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4" y="223"/>
                  </a:lnTo>
                  <a:lnTo>
                    <a:pt x="9" y="232"/>
                  </a:lnTo>
                  <a:lnTo>
                    <a:pt x="15" y="242"/>
                  </a:lnTo>
                  <a:lnTo>
                    <a:pt x="21" y="253"/>
                  </a:lnTo>
                  <a:lnTo>
                    <a:pt x="21" y="253"/>
                  </a:lnTo>
                  <a:lnTo>
                    <a:pt x="13" y="261"/>
                  </a:lnTo>
                  <a:lnTo>
                    <a:pt x="11" y="269"/>
                  </a:lnTo>
                  <a:lnTo>
                    <a:pt x="11" y="278"/>
                  </a:lnTo>
                  <a:lnTo>
                    <a:pt x="13" y="288"/>
                  </a:lnTo>
                  <a:lnTo>
                    <a:pt x="13" y="288"/>
                  </a:lnTo>
                  <a:lnTo>
                    <a:pt x="13" y="297"/>
                  </a:lnTo>
                  <a:lnTo>
                    <a:pt x="13" y="307"/>
                  </a:lnTo>
                  <a:lnTo>
                    <a:pt x="13" y="307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5"/>
                  </a:lnTo>
                  <a:lnTo>
                    <a:pt x="2" y="381"/>
                  </a:lnTo>
                  <a:lnTo>
                    <a:pt x="4" y="385"/>
                  </a:lnTo>
                  <a:lnTo>
                    <a:pt x="9" y="389"/>
                  </a:lnTo>
                  <a:lnTo>
                    <a:pt x="9" y="389"/>
                  </a:lnTo>
                  <a:lnTo>
                    <a:pt x="21" y="395"/>
                  </a:lnTo>
                  <a:lnTo>
                    <a:pt x="21" y="395"/>
                  </a:lnTo>
                  <a:lnTo>
                    <a:pt x="25" y="398"/>
                  </a:lnTo>
                  <a:lnTo>
                    <a:pt x="30" y="398"/>
                  </a:lnTo>
                  <a:lnTo>
                    <a:pt x="34" y="396"/>
                  </a:lnTo>
                  <a:lnTo>
                    <a:pt x="40" y="395"/>
                  </a:lnTo>
                  <a:lnTo>
                    <a:pt x="40" y="395"/>
                  </a:lnTo>
                  <a:lnTo>
                    <a:pt x="69" y="377"/>
                  </a:lnTo>
                  <a:lnTo>
                    <a:pt x="69" y="377"/>
                  </a:lnTo>
                  <a:lnTo>
                    <a:pt x="86" y="364"/>
                  </a:lnTo>
                  <a:lnTo>
                    <a:pt x="95" y="356"/>
                  </a:lnTo>
                  <a:lnTo>
                    <a:pt x="103" y="347"/>
                  </a:lnTo>
                  <a:lnTo>
                    <a:pt x="103" y="347"/>
                  </a:lnTo>
                  <a:lnTo>
                    <a:pt x="126" y="314"/>
                  </a:lnTo>
                  <a:lnTo>
                    <a:pt x="126" y="314"/>
                  </a:lnTo>
                  <a:lnTo>
                    <a:pt x="133" y="305"/>
                  </a:lnTo>
                  <a:lnTo>
                    <a:pt x="137" y="303"/>
                  </a:lnTo>
                  <a:lnTo>
                    <a:pt x="143" y="301"/>
                  </a:lnTo>
                  <a:lnTo>
                    <a:pt x="143" y="301"/>
                  </a:lnTo>
                  <a:lnTo>
                    <a:pt x="149" y="301"/>
                  </a:lnTo>
                  <a:lnTo>
                    <a:pt x="149" y="301"/>
                  </a:lnTo>
                  <a:lnTo>
                    <a:pt x="141" y="280"/>
                  </a:lnTo>
                  <a:lnTo>
                    <a:pt x="137" y="267"/>
                  </a:lnTo>
                  <a:lnTo>
                    <a:pt x="137" y="267"/>
                  </a:lnTo>
                  <a:lnTo>
                    <a:pt x="139" y="253"/>
                  </a:lnTo>
                  <a:lnTo>
                    <a:pt x="143" y="242"/>
                  </a:lnTo>
                  <a:lnTo>
                    <a:pt x="149" y="232"/>
                  </a:lnTo>
                  <a:lnTo>
                    <a:pt x="158" y="223"/>
                  </a:lnTo>
                  <a:lnTo>
                    <a:pt x="168" y="215"/>
                  </a:lnTo>
                  <a:lnTo>
                    <a:pt x="179" y="209"/>
                  </a:lnTo>
                  <a:lnTo>
                    <a:pt x="193" y="206"/>
                  </a:lnTo>
                  <a:lnTo>
                    <a:pt x="208" y="206"/>
                  </a:lnTo>
                  <a:lnTo>
                    <a:pt x="208" y="206"/>
                  </a:lnTo>
                  <a:lnTo>
                    <a:pt x="221" y="208"/>
                  </a:lnTo>
                  <a:lnTo>
                    <a:pt x="238" y="213"/>
                  </a:lnTo>
                  <a:lnTo>
                    <a:pt x="254" y="223"/>
                  </a:lnTo>
                  <a:lnTo>
                    <a:pt x="267" y="234"/>
                  </a:lnTo>
                  <a:lnTo>
                    <a:pt x="280" y="248"/>
                  </a:lnTo>
                  <a:lnTo>
                    <a:pt x="290" y="263"/>
                  </a:lnTo>
                  <a:lnTo>
                    <a:pt x="298" y="276"/>
                  </a:lnTo>
                  <a:lnTo>
                    <a:pt x="299" y="290"/>
                  </a:lnTo>
                  <a:lnTo>
                    <a:pt x="299" y="290"/>
                  </a:lnTo>
                  <a:lnTo>
                    <a:pt x="298" y="320"/>
                  </a:lnTo>
                  <a:lnTo>
                    <a:pt x="294" y="339"/>
                  </a:lnTo>
                  <a:lnTo>
                    <a:pt x="290" y="358"/>
                  </a:lnTo>
                  <a:lnTo>
                    <a:pt x="284" y="377"/>
                  </a:lnTo>
                  <a:lnTo>
                    <a:pt x="278" y="395"/>
                  </a:lnTo>
                  <a:lnTo>
                    <a:pt x="269" y="408"/>
                  </a:lnTo>
                  <a:lnTo>
                    <a:pt x="265" y="414"/>
                  </a:lnTo>
                  <a:lnTo>
                    <a:pt x="259" y="417"/>
                  </a:lnTo>
                  <a:lnTo>
                    <a:pt x="259" y="417"/>
                  </a:lnTo>
                  <a:lnTo>
                    <a:pt x="263" y="490"/>
                  </a:lnTo>
                  <a:lnTo>
                    <a:pt x="263" y="490"/>
                  </a:lnTo>
                  <a:lnTo>
                    <a:pt x="265" y="499"/>
                  </a:lnTo>
                  <a:lnTo>
                    <a:pt x="265" y="499"/>
                  </a:lnTo>
                  <a:lnTo>
                    <a:pt x="307" y="499"/>
                  </a:lnTo>
                  <a:lnTo>
                    <a:pt x="307" y="499"/>
                  </a:lnTo>
                  <a:lnTo>
                    <a:pt x="311" y="486"/>
                  </a:lnTo>
                  <a:lnTo>
                    <a:pt x="311" y="486"/>
                  </a:lnTo>
                  <a:lnTo>
                    <a:pt x="326" y="337"/>
                  </a:lnTo>
                  <a:lnTo>
                    <a:pt x="326" y="337"/>
                  </a:lnTo>
                  <a:lnTo>
                    <a:pt x="330" y="328"/>
                  </a:lnTo>
                  <a:lnTo>
                    <a:pt x="334" y="318"/>
                  </a:lnTo>
                  <a:lnTo>
                    <a:pt x="334" y="318"/>
                  </a:lnTo>
                  <a:lnTo>
                    <a:pt x="345" y="307"/>
                  </a:lnTo>
                  <a:lnTo>
                    <a:pt x="349" y="301"/>
                  </a:lnTo>
                  <a:lnTo>
                    <a:pt x="353" y="295"/>
                  </a:lnTo>
                  <a:lnTo>
                    <a:pt x="353" y="295"/>
                  </a:lnTo>
                  <a:lnTo>
                    <a:pt x="359" y="288"/>
                  </a:lnTo>
                  <a:lnTo>
                    <a:pt x="366" y="282"/>
                  </a:lnTo>
                  <a:lnTo>
                    <a:pt x="366" y="282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366" y="270"/>
                  </a:lnTo>
                  <a:lnTo>
                    <a:pt x="370" y="265"/>
                  </a:lnTo>
                  <a:lnTo>
                    <a:pt x="376" y="257"/>
                  </a:lnTo>
                  <a:lnTo>
                    <a:pt x="383" y="244"/>
                  </a:lnTo>
                  <a:lnTo>
                    <a:pt x="383" y="244"/>
                  </a:lnTo>
                  <a:lnTo>
                    <a:pt x="389" y="225"/>
                  </a:lnTo>
                  <a:lnTo>
                    <a:pt x="391" y="217"/>
                  </a:lnTo>
                  <a:lnTo>
                    <a:pt x="389" y="209"/>
                  </a:lnTo>
                  <a:lnTo>
                    <a:pt x="389" y="209"/>
                  </a:lnTo>
                  <a:lnTo>
                    <a:pt x="385" y="208"/>
                  </a:lnTo>
                  <a:lnTo>
                    <a:pt x="382" y="206"/>
                  </a:lnTo>
                  <a:lnTo>
                    <a:pt x="368" y="206"/>
                  </a:lnTo>
                  <a:lnTo>
                    <a:pt x="353" y="206"/>
                  </a:lnTo>
                  <a:lnTo>
                    <a:pt x="343" y="206"/>
                  </a:lnTo>
                  <a:lnTo>
                    <a:pt x="336" y="202"/>
                  </a:lnTo>
                  <a:lnTo>
                    <a:pt x="336" y="202"/>
                  </a:lnTo>
                  <a:lnTo>
                    <a:pt x="330" y="200"/>
                  </a:lnTo>
                  <a:lnTo>
                    <a:pt x="322" y="194"/>
                  </a:lnTo>
                  <a:lnTo>
                    <a:pt x="317" y="187"/>
                  </a:lnTo>
                  <a:lnTo>
                    <a:pt x="311" y="177"/>
                  </a:lnTo>
                  <a:lnTo>
                    <a:pt x="311" y="177"/>
                  </a:lnTo>
                  <a:lnTo>
                    <a:pt x="309" y="169"/>
                  </a:lnTo>
                  <a:lnTo>
                    <a:pt x="309" y="160"/>
                  </a:lnTo>
                  <a:lnTo>
                    <a:pt x="311" y="150"/>
                  </a:lnTo>
                  <a:lnTo>
                    <a:pt x="315" y="143"/>
                  </a:lnTo>
                  <a:lnTo>
                    <a:pt x="320" y="135"/>
                  </a:lnTo>
                  <a:lnTo>
                    <a:pt x="326" y="129"/>
                  </a:lnTo>
                  <a:lnTo>
                    <a:pt x="332" y="125"/>
                  </a:lnTo>
                  <a:lnTo>
                    <a:pt x="338" y="124"/>
                  </a:lnTo>
                  <a:lnTo>
                    <a:pt x="338" y="124"/>
                  </a:lnTo>
                  <a:lnTo>
                    <a:pt x="345" y="124"/>
                  </a:lnTo>
                  <a:lnTo>
                    <a:pt x="351" y="127"/>
                  </a:lnTo>
                  <a:lnTo>
                    <a:pt x="357" y="135"/>
                  </a:lnTo>
                  <a:lnTo>
                    <a:pt x="364" y="143"/>
                  </a:lnTo>
                  <a:lnTo>
                    <a:pt x="370" y="152"/>
                  </a:lnTo>
                  <a:lnTo>
                    <a:pt x="380" y="162"/>
                  </a:lnTo>
                  <a:lnTo>
                    <a:pt x="391" y="171"/>
                  </a:lnTo>
                  <a:lnTo>
                    <a:pt x="404" y="179"/>
                  </a:lnTo>
                  <a:lnTo>
                    <a:pt x="404" y="179"/>
                  </a:lnTo>
                  <a:lnTo>
                    <a:pt x="416" y="183"/>
                  </a:lnTo>
                  <a:lnTo>
                    <a:pt x="427" y="187"/>
                  </a:lnTo>
                  <a:lnTo>
                    <a:pt x="446" y="188"/>
                  </a:lnTo>
                  <a:lnTo>
                    <a:pt x="454" y="188"/>
                  </a:lnTo>
                  <a:lnTo>
                    <a:pt x="462" y="190"/>
                  </a:lnTo>
                  <a:lnTo>
                    <a:pt x="469" y="194"/>
                  </a:lnTo>
                  <a:lnTo>
                    <a:pt x="473" y="200"/>
                  </a:lnTo>
                  <a:lnTo>
                    <a:pt x="473" y="200"/>
                  </a:lnTo>
                  <a:lnTo>
                    <a:pt x="477" y="208"/>
                  </a:lnTo>
                  <a:lnTo>
                    <a:pt x="479" y="219"/>
                  </a:lnTo>
                  <a:lnTo>
                    <a:pt x="477" y="251"/>
                  </a:lnTo>
                  <a:lnTo>
                    <a:pt x="477" y="251"/>
                  </a:lnTo>
                  <a:lnTo>
                    <a:pt x="473" y="278"/>
                  </a:lnTo>
                  <a:lnTo>
                    <a:pt x="473" y="278"/>
                  </a:lnTo>
                  <a:lnTo>
                    <a:pt x="477" y="278"/>
                  </a:lnTo>
                  <a:lnTo>
                    <a:pt x="477" y="278"/>
                  </a:lnTo>
                  <a:lnTo>
                    <a:pt x="479" y="293"/>
                  </a:lnTo>
                  <a:lnTo>
                    <a:pt x="485" y="305"/>
                  </a:lnTo>
                  <a:lnTo>
                    <a:pt x="490" y="316"/>
                  </a:lnTo>
                  <a:lnTo>
                    <a:pt x="500" y="326"/>
                  </a:lnTo>
                  <a:lnTo>
                    <a:pt x="509" y="333"/>
                  </a:lnTo>
                  <a:lnTo>
                    <a:pt x="521" y="341"/>
                  </a:lnTo>
                  <a:lnTo>
                    <a:pt x="534" y="345"/>
                  </a:lnTo>
                  <a:lnTo>
                    <a:pt x="548" y="345"/>
                  </a:lnTo>
                  <a:lnTo>
                    <a:pt x="548" y="345"/>
                  </a:lnTo>
                  <a:lnTo>
                    <a:pt x="559" y="345"/>
                  </a:lnTo>
                  <a:lnTo>
                    <a:pt x="569" y="343"/>
                  </a:lnTo>
                  <a:lnTo>
                    <a:pt x="578" y="339"/>
                  </a:lnTo>
                  <a:lnTo>
                    <a:pt x="588" y="333"/>
                  </a:lnTo>
                  <a:lnTo>
                    <a:pt x="595" y="328"/>
                  </a:lnTo>
                  <a:lnTo>
                    <a:pt x="603" y="320"/>
                  </a:lnTo>
                  <a:lnTo>
                    <a:pt x="609" y="312"/>
                  </a:lnTo>
                  <a:lnTo>
                    <a:pt x="612" y="303"/>
                  </a:lnTo>
                  <a:lnTo>
                    <a:pt x="612" y="303"/>
                  </a:lnTo>
                  <a:lnTo>
                    <a:pt x="693" y="368"/>
                  </a:lnTo>
                  <a:lnTo>
                    <a:pt x="693" y="368"/>
                  </a:lnTo>
                  <a:lnTo>
                    <a:pt x="693" y="440"/>
                  </a:lnTo>
                  <a:lnTo>
                    <a:pt x="693" y="440"/>
                  </a:lnTo>
                  <a:lnTo>
                    <a:pt x="693" y="490"/>
                  </a:lnTo>
                  <a:lnTo>
                    <a:pt x="693" y="490"/>
                  </a:lnTo>
                  <a:lnTo>
                    <a:pt x="693" y="494"/>
                  </a:lnTo>
                  <a:lnTo>
                    <a:pt x="694" y="498"/>
                  </a:lnTo>
                  <a:lnTo>
                    <a:pt x="698" y="499"/>
                  </a:lnTo>
                  <a:lnTo>
                    <a:pt x="702" y="501"/>
                  </a:lnTo>
                  <a:lnTo>
                    <a:pt x="702" y="501"/>
                  </a:lnTo>
                  <a:lnTo>
                    <a:pt x="725" y="501"/>
                  </a:lnTo>
                  <a:lnTo>
                    <a:pt x="725" y="501"/>
                  </a:lnTo>
                  <a:lnTo>
                    <a:pt x="740" y="499"/>
                  </a:lnTo>
                  <a:lnTo>
                    <a:pt x="740" y="499"/>
                  </a:lnTo>
                  <a:lnTo>
                    <a:pt x="742" y="494"/>
                  </a:lnTo>
                  <a:lnTo>
                    <a:pt x="742" y="494"/>
                  </a:lnTo>
                  <a:lnTo>
                    <a:pt x="742" y="360"/>
                  </a:lnTo>
                  <a:lnTo>
                    <a:pt x="742" y="360"/>
                  </a:lnTo>
                  <a:lnTo>
                    <a:pt x="733" y="354"/>
                  </a:lnTo>
                  <a:lnTo>
                    <a:pt x="710" y="339"/>
                  </a:lnTo>
                  <a:lnTo>
                    <a:pt x="710" y="339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5CC1664D-1EB0-434B-9083-CE80181C6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407" y="2184134"/>
              <a:ext cx="184150" cy="63500"/>
            </a:xfrm>
            <a:custGeom>
              <a:avLst/>
              <a:gdLst>
                <a:gd name="T0" fmla="*/ 21 w 116"/>
                <a:gd name="T1" fmla="*/ 22 h 40"/>
                <a:gd name="T2" fmla="*/ 21 w 116"/>
                <a:gd name="T3" fmla="*/ 22 h 40"/>
                <a:gd name="T4" fmla="*/ 31 w 116"/>
                <a:gd name="T5" fmla="*/ 28 h 40"/>
                <a:gd name="T6" fmla="*/ 42 w 116"/>
                <a:gd name="T7" fmla="*/ 36 h 40"/>
                <a:gd name="T8" fmla="*/ 50 w 116"/>
                <a:gd name="T9" fmla="*/ 38 h 40"/>
                <a:gd name="T10" fmla="*/ 59 w 116"/>
                <a:gd name="T11" fmla="*/ 40 h 40"/>
                <a:gd name="T12" fmla="*/ 67 w 116"/>
                <a:gd name="T13" fmla="*/ 40 h 40"/>
                <a:gd name="T14" fmla="*/ 76 w 116"/>
                <a:gd name="T15" fmla="*/ 38 h 40"/>
                <a:gd name="T16" fmla="*/ 76 w 116"/>
                <a:gd name="T17" fmla="*/ 38 h 40"/>
                <a:gd name="T18" fmla="*/ 86 w 116"/>
                <a:gd name="T19" fmla="*/ 36 h 40"/>
                <a:gd name="T20" fmla="*/ 94 w 116"/>
                <a:gd name="T21" fmla="*/ 32 h 40"/>
                <a:gd name="T22" fmla="*/ 99 w 116"/>
                <a:gd name="T23" fmla="*/ 26 h 40"/>
                <a:gd name="T24" fmla="*/ 105 w 116"/>
                <a:gd name="T25" fmla="*/ 21 h 40"/>
                <a:gd name="T26" fmla="*/ 113 w 116"/>
                <a:gd name="T27" fmla="*/ 9 h 40"/>
                <a:gd name="T28" fmla="*/ 116 w 116"/>
                <a:gd name="T29" fmla="*/ 0 h 40"/>
                <a:gd name="T30" fmla="*/ 0 w 116"/>
                <a:gd name="T31" fmla="*/ 0 h 40"/>
                <a:gd name="T32" fmla="*/ 0 w 116"/>
                <a:gd name="T33" fmla="*/ 0 h 40"/>
                <a:gd name="T34" fmla="*/ 10 w 116"/>
                <a:gd name="T35" fmla="*/ 11 h 40"/>
                <a:gd name="T36" fmla="*/ 21 w 116"/>
                <a:gd name="T37" fmla="*/ 22 h 40"/>
                <a:gd name="T38" fmla="*/ 21 w 116"/>
                <a:gd name="T3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40">
                  <a:moveTo>
                    <a:pt x="21" y="22"/>
                  </a:moveTo>
                  <a:lnTo>
                    <a:pt x="21" y="22"/>
                  </a:lnTo>
                  <a:lnTo>
                    <a:pt x="31" y="28"/>
                  </a:lnTo>
                  <a:lnTo>
                    <a:pt x="42" y="36"/>
                  </a:lnTo>
                  <a:lnTo>
                    <a:pt x="50" y="38"/>
                  </a:lnTo>
                  <a:lnTo>
                    <a:pt x="59" y="40"/>
                  </a:lnTo>
                  <a:lnTo>
                    <a:pt x="67" y="40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6" y="36"/>
                  </a:lnTo>
                  <a:lnTo>
                    <a:pt x="94" y="32"/>
                  </a:lnTo>
                  <a:lnTo>
                    <a:pt x="99" y="26"/>
                  </a:lnTo>
                  <a:lnTo>
                    <a:pt x="105" y="21"/>
                  </a:lnTo>
                  <a:lnTo>
                    <a:pt x="113" y="9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1"/>
                  </a:lnTo>
                  <a:lnTo>
                    <a:pt x="21" y="22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5963695E-E164-487C-B4FB-DB69DF28E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482" y="2612759"/>
              <a:ext cx="36513" cy="42863"/>
            </a:xfrm>
            <a:custGeom>
              <a:avLst/>
              <a:gdLst>
                <a:gd name="T0" fmla="*/ 19 w 23"/>
                <a:gd name="T1" fmla="*/ 0 h 27"/>
                <a:gd name="T2" fmla="*/ 19 w 23"/>
                <a:gd name="T3" fmla="*/ 0 h 27"/>
                <a:gd name="T4" fmla="*/ 12 w 23"/>
                <a:gd name="T5" fmla="*/ 0 h 27"/>
                <a:gd name="T6" fmla="*/ 6 w 23"/>
                <a:gd name="T7" fmla="*/ 4 h 27"/>
                <a:gd name="T8" fmla="*/ 2 w 23"/>
                <a:gd name="T9" fmla="*/ 8 h 27"/>
                <a:gd name="T10" fmla="*/ 2 w 23"/>
                <a:gd name="T11" fmla="*/ 8 h 27"/>
                <a:gd name="T12" fmla="*/ 0 w 23"/>
                <a:gd name="T13" fmla="*/ 16 h 27"/>
                <a:gd name="T14" fmla="*/ 2 w 23"/>
                <a:gd name="T15" fmla="*/ 21 h 27"/>
                <a:gd name="T16" fmla="*/ 4 w 23"/>
                <a:gd name="T17" fmla="*/ 27 h 27"/>
                <a:gd name="T18" fmla="*/ 4 w 23"/>
                <a:gd name="T19" fmla="*/ 27 h 27"/>
                <a:gd name="T20" fmla="*/ 12 w 23"/>
                <a:gd name="T21" fmla="*/ 27 h 27"/>
                <a:gd name="T22" fmla="*/ 17 w 23"/>
                <a:gd name="T23" fmla="*/ 23 h 27"/>
                <a:gd name="T24" fmla="*/ 21 w 23"/>
                <a:gd name="T25" fmla="*/ 20 h 27"/>
                <a:gd name="T26" fmla="*/ 21 w 23"/>
                <a:gd name="T27" fmla="*/ 20 h 27"/>
                <a:gd name="T28" fmla="*/ 23 w 23"/>
                <a:gd name="T29" fmla="*/ 12 h 27"/>
                <a:gd name="T30" fmla="*/ 21 w 23"/>
                <a:gd name="T31" fmla="*/ 6 h 27"/>
                <a:gd name="T32" fmla="*/ 19 w 23"/>
                <a:gd name="T33" fmla="*/ 0 h 27"/>
                <a:gd name="T34" fmla="*/ 19 w 23"/>
                <a:gd name="T3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27">
                  <a:moveTo>
                    <a:pt x="19" y="0"/>
                  </a:moveTo>
                  <a:lnTo>
                    <a:pt x="19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12" y="27"/>
                  </a:lnTo>
                  <a:lnTo>
                    <a:pt x="17" y="23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3" y="12"/>
                  </a:lnTo>
                  <a:lnTo>
                    <a:pt x="21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9" name="Vuokaaviosymboli: Magneettilevy 38">
            <a:extLst>
              <a:ext uri="{FF2B5EF4-FFF2-40B4-BE49-F238E27FC236}">
                <a16:creationId xmlns:a16="http://schemas.microsoft.com/office/drawing/2014/main" id="{261E1B38-A98E-4DE7-A97B-E99B6E9E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9488" y="3145349"/>
            <a:ext cx="952108" cy="338331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0" name="Group 44">
            <a:extLst>
              <a:ext uri="{FF2B5EF4-FFF2-40B4-BE49-F238E27FC236}">
                <a16:creationId xmlns:a16="http://schemas.microsoft.com/office/drawing/2014/main" id="{82CA00F9-1099-433D-AACD-E710C3CED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173112" y="2987980"/>
            <a:ext cx="410523" cy="462315"/>
            <a:chOff x="553982" y="3460581"/>
            <a:chExt cx="798457" cy="899190"/>
          </a:xfrm>
        </p:grpSpPr>
        <p:grpSp>
          <p:nvGrpSpPr>
            <p:cNvPr id="41" name="Group 43">
              <a:extLst>
                <a:ext uri="{FF2B5EF4-FFF2-40B4-BE49-F238E27FC236}">
                  <a16:creationId xmlns:a16="http://schemas.microsoft.com/office/drawing/2014/main" id="{00D6C304-04E5-4494-8468-99564B8216E0}"/>
                </a:ext>
              </a:extLst>
            </p:cNvPr>
            <p:cNvGrpSpPr/>
            <p:nvPr/>
          </p:nvGrpSpPr>
          <p:grpSpPr>
            <a:xfrm>
              <a:off x="553982" y="3460581"/>
              <a:ext cx="418508" cy="730020"/>
              <a:chOff x="720314" y="2886635"/>
              <a:chExt cx="705937" cy="1231395"/>
            </a:xfrm>
          </p:grpSpPr>
          <p:sp>
            <p:nvSpPr>
              <p:cNvPr id="45" name="Freeform 363">
                <a:extLst>
                  <a:ext uri="{FF2B5EF4-FFF2-40B4-BE49-F238E27FC236}">
                    <a16:creationId xmlns:a16="http://schemas.microsoft.com/office/drawing/2014/main" id="{07C28964-0C44-4184-A8B1-F6AE1B74C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314" y="2886635"/>
                <a:ext cx="272749" cy="1002751"/>
              </a:xfrm>
              <a:custGeom>
                <a:avLst/>
                <a:gdLst>
                  <a:gd name="T0" fmla="*/ 88900 w 68"/>
                  <a:gd name="T1" fmla="*/ 149225 h 250"/>
                  <a:gd name="T2" fmla="*/ 107950 w 68"/>
                  <a:gd name="T3" fmla="*/ 85725 h 250"/>
                  <a:gd name="T4" fmla="*/ 85725 w 68"/>
                  <a:gd name="T5" fmla="*/ 117475 h 250"/>
                  <a:gd name="T6" fmla="*/ 60325 w 68"/>
                  <a:gd name="T7" fmla="*/ 111125 h 250"/>
                  <a:gd name="T8" fmla="*/ 82550 w 68"/>
                  <a:gd name="T9" fmla="*/ 107950 h 250"/>
                  <a:gd name="T10" fmla="*/ 101600 w 68"/>
                  <a:gd name="T11" fmla="*/ 73025 h 250"/>
                  <a:gd name="T12" fmla="*/ 98425 w 68"/>
                  <a:gd name="T13" fmla="*/ 57150 h 250"/>
                  <a:gd name="T14" fmla="*/ 60325 w 68"/>
                  <a:gd name="T15" fmla="*/ 82550 h 250"/>
                  <a:gd name="T16" fmla="*/ 69850 w 68"/>
                  <a:gd name="T17" fmla="*/ 66675 h 250"/>
                  <a:gd name="T18" fmla="*/ 63500 w 68"/>
                  <a:gd name="T19" fmla="*/ 19050 h 250"/>
                  <a:gd name="T20" fmla="*/ 41275 w 68"/>
                  <a:gd name="T21" fmla="*/ 38100 h 250"/>
                  <a:gd name="T22" fmla="*/ 41275 w 68"/>
                  <a:gd name="T23" fmla="*/ 73025 h 250"/>
                  <a:gd name="T24" fmla="*/ 47625 w 68"/>
                  <a:gd name="T25" fmla="*/ 104775 h 250"/>
                  <a:gd name="T26" fmla="*/ 6350 w 68"/>
                  <a:gd name="T27" fmla="*/ 66675 h 250"/>
                  <a:gd name="T28" fmla="*/ 12700 w 68"/>
                  <a:gd name="T29" fmla="*/ 104775 h 250"/>
                  <a:gd name="T30" fmla="*/ 31750 w 68"/>
                  <a:gd name="T31" fmla="*/ 130175 h 250"/>
                  <a:gd name="T32" fmla="*/ 47625 w 68"/>
                  <a:gd name="T33" fmla="*/ 155575 h 250"/>
                  <a:gd name="T34" fmla="*/ 9525 w 68"/>
                  <a:gd name="T35" fmla="*/ 123825 h 250"/>
                  <a:gd name="T36" fmla="*/ 6350 w 68"/>
                  <a:gd name="T37" fmla="*/ 139700 h 250"/>
                  <a:gd name="T38" fmla="*/ 25400 w 68"/>
                  <a:gd name="T39" fmla="*/ 174625 h 250"/>
                  <a:gd name="T40" fmla="*/ 47625 w 68"/>
                  <a:gd name="T41" fmla="*/ 177800 h 250"/>
                  <a:gd name="T42" fmla="*/ 25400 w 68"/>
                  <a:gd name="T43" fmla="*/ 184150 h 250"/>
                  <a:gd name="T44" fmla="*/ 0 w 68"/>
                  <a:gd name="T45" fmla="*/ 155575 h 250"/>
                  <a:gd name="T46" fmla="*/ 19050 w 68"/>
                  <a:gd name="T47" fmla="*/ 219075 h 250"/>
                  <a:gd name="T48" fmla="*/ 41275 w 68"/>
                  <a:gd name="T49" fmla="*/ 228600 h 250"/>
                  <a:gd name="T50" fmla="*/ 38100 w 68"/>
                  <a:gd name="T51" fmla="*/ 244475 h 250"/>
                  <a:gd name="T52" fmla="*/ 0 w 68"/>
                  <a:gd name="T53" fmla="*/ 203200 h 250"/>
                  <a:gd name="T54" fmla="*/ 19050 w 68"/>
                  <a:gd name="T55" fmla="*/ 266700 h 250"/>
                  <a:gd name="T56" fmla="*/ 31750 w 68"/>
                  <a:gd name="T57" fmla="*/ 276225 h 250"/>
                  <a:gd name="T58" fmla="*/ 47625 w 68"/>
                  <a:gd name="T59" fmla="*/ 301625 h 250"/>
                  <a:gd name="T60" fmla="*/ 6350 w 68"/>
                  <a:gd name="T61" fmla="*/ 263525 h 250"/>
                  <a:gd name="T62" fmla="*/ 12700 w 68"/>
                  <a:gd name="T63" fmla="*/ 301625 h 250"/>
                  <a:gd name="T64" fmla="*/ 31750 w 68"/>
                  <a:gd name="T65" fmla="*/ 327025 h 250"/>
                  <a:gd name="T66" fmla="*/ 47625 w 68"/>
                  <a:gd name="T67" fmla="*/ 396875 h 250"/>
                  <a:gd name="T68" fmla="*/ 69850 w 68"/>
                  <a:gd name="T69" fmla="*/ 311150 h 250"/>
                  <a:gd name="T70" fmla="*/ 88900 w 68"/>
                  <a:gd name="T71" fmla="*/ 298450 h 250"/>
                  <a:gd name="T72" fmla="*/ 107950 w 68"/>
                  <a:gd name="T73" fmla="*/ 234950 h 250"/>
                  <a:gd name="T74" fmla="*/ 85725 w 68"/>
                  <a:gd name="T75" fmla="*/ 263525 h 250"/>
                  <a:gd name="T76" fmla="*/ 60325 w 68"/>
                  <a:gd name="T77" fmla="*/ 257175 h 250"/>
                  <a:gd name="T78" fmla="*/ 82550 w 68"/>
                  <a:gd name="T79" fmla="*/ 254000 h 250"/>
                  <a:gd name="T80" fmla="*/ 101600 w 68"/>
                  <a:gd name="T81" fmla="*/ 219075 h 250"/>
                  <a:gd name="T82" fmla="*/ 98425 w 68"/>
                  <a:gd name="T83" fmla="*/ 203200 h 250"/>
                  <a:gd name="T84" fmla="*/ 60325 w 68"/>
                  <a:gd name="T85" fmla="*/ 209550 h 250"/>
                  <a:gd name="T86" fmla="*/ 76200 w 68"/>
                  <a:gd name="T87" fmla="*/ 209550 h 250"/>
                  <a:gd name="T88" fmla="*/ 95250 w 68"/>
                  <a:gd name="T89" fmla="*/ 187325 h 250"/>
                  <a:gd name="T90" fmla="*/ 104775 w 68"/>
                  <a:gd name="T91" fmla="*/ 146050 h 250"/>
                  <a:gd name="T92" fmla="*/ 60325 w 68"/>
                  <a:gd name="T93" fmla="*/ 187325 h 250"/>
                  <a:gd name="T94" fmla="*/ 76200 w 68"/>
                  <a:gd name="T95" fmla="*/ 161925 h 25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8" h="250">
                    <a:moveTo>
                      <a:pt x="48" y="102"/>
                    </a:moveTo>
                    <a:lnTo>
                      <a:pt x="48" y="102"/>
                    </a:lnTo>
                    <a:lnTo>
                      <a:pt x="52" y="98"/>
                    </a:lnTo>
                    <a:lnTo>
                      <a:pt x="56" y="94"/>
                    </a:lnTo>
                    <a:lnTo>
                      <a:pt x="60" y="86"/>
                    </a:lnTo>
                    <a:lnTo>
                      <a:pt x="64" y="76"/>
                    </a:lnTo>
                    <a:lnTo>
                      <a:pt x="68" y="54"/>
                    </a:lnTo>
                    <a:lnTo>
                      <a:pt x="66" y="62"/>
                    </a:lnTo>
                    <a:lnTo>
                      <a:pt x="62" y="66"/>
                    </a:lnTo>
                    <a:lnTo>
                      <a:pt x="54" y="74"/>
                    </a:lnTo>
                    <a:lnTo>
                      <a:pt x="46" y="80"/>
                    </a:lnTo>
                    <a:lnTo>
                      <a:pt x="38" y="86"/>
                    </a:lnTo>
                    <a:lnTo>
                      <a:pt x="38" y="70"/>
                    </a:lnTo>
                    <a:lnTo>
                      <a:pt x="44" y="72"/>
                    </a:lnTo>
                    <a:lnTo>
                      <a:pt x="48" y="70"/>
                    </a:lnTo>
                    <a:lnTo>
                      <a:pt x="52" y="68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6"/>
                    </a:lnTo>
                    <a:lnTo>
                      <a:pt x="68" y="24"/>
                    </a:lnTo>
                    <a:lnTo>
                      <a:pt x="66" y="30"/>
                    </a:lnTo>
                    <a:lnTo>
                      <a:pt x="62" y="36"/>
                    </a:lnTo>
                    <a:lnTo>
                      <a:pt x="54" y="42"/>
                    </a:lnTo>
                    <a:lnTo>
                      <a:pt x="46" y="48"/>
                    </a:lnTo>
                    <a:lnTo>
                      <a:pt x="38" y="56"/>
                    </a:lnTo>
                    <a:lnTo>
                      <a:pt x="38" y="52"/>
                    </a:lnTo>
                    <a:lnTo>
                      <a:pt x="40" y="50"/>
                    </a:lnTo>
                    <a:lnTo>
                      <a:pt x="44" y="46"/>
                    </a:lnTo>
                    <a:lnTo>
                      <a:pt x="44" y="42"/>
                    </a:lnTo>
                    <a:lnTo>
                      <a:pt x="46" y="36"/>
                    </a:lnTo>
                    <a:lnTo>
                      <a:pt x="44" y="24"/>
                    </a:lnTo>
                    <a:lnTo>
                      <a:pt x="40" y="12"/>
                    </a:lnTo>
                    <a:lnTo>
                      <a:pt x="34" y="0"/>
                    </a:lnTo>
                    <a:lnTo>
                      <a:pt x="30" y="12"/>
                    </a:lnTo>
                    <a:lnTo>
                      <a:pt x="26" y="24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26" y="46"/>
                    </a:lnTo>
                    <a:lnTo>
                      <a:pt x="28" y="50"/>
                    </a:lnTo>
                    <a:lnTo>
                      <a:pt x="30" y="52"/>
                    </a:lnTo>
                    <a:lnTo>
                      <a:pt x="30" y="66"/>
                    </a:lnTo>
                    <a:lnTo>
                      <a:pt x="24" y="60"/>
                    </a:lnTo>
                    <a:lnTo>
                      <a:pt x="16" y="54"/>
                    </a:lnTo>
                    <a:lnTo>
                      <a:pt x="6" y="46"/>
                    </a:lnTo>
                    <a:lnTo>
                      <a:pt x="4" y="42"/>
                    </a:lnTo>
                    <a:lnTo>
                      <a:pt x="0" y="36"/>
                    </a:lnTo>
                    <a:lnTo>
                      <a:pt x="4" y="58"/>
                    </a:lnTo>
                    <a:lnTo>
                      <a:pt x="8" y="66"/>
                    </a:lnTo>
                    <a:lnTo>
                      <a:pt x="12" y="76"/>
                    </a:lnTo>
                    <a:lnTo>
                      <a:pt x="16" y="80"/>
                    </a:lnTo>
                    <a:lnTo>
                      <a:pt x="20" y="82"/>
                    </a:lnTo>
                    <a:lnTo>
                      <a:pt x="26" y="82"/>
                    </a:lnTo>
                    <a:lnTo>
                      <a:pt x="30" y="80"/>
                    </a:lnTo>
                    <a:lnTo>
                      <a:pt x="30" y="98"/>
                    </a:lnTo>
                    <a:lnTo>
                      <a:pt x="24" y="92"/>
                    </a:lnTo>
                    <a:lnTo>
                      <a:pt x="16" y="86"/>
                    </a:lnTo>
                    <a:lnTo>
                      <a:pt x="6" y="78"/>
                    </a:lnTo>
                    <a:lnTo>
                      <a:pt x="4" y="72"/>
                    </a:lnTo>
                    <a:lnTo>
                      <a:pt x="0" y="66"/>
                    </a:lnTo>
                    <a:lnTo>
                      <a:pt x="4" y="88"/>
                    </a:lnTo>
                    <a:lnTo>
                      <a:pt x="8" y="98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2"/>
                    </a:lnTo>
                    <a:lnTo>
                      <a:pt x="26" y="114"/>
                    </a:lnTo>
                    <a:lnTo>
                      <a:pt x="30" y="112"/>
                    </a:lnTo>
                    <a:lnTo>
                      <a:pt x="30" y="128"/>
                    </a:lnTo>
                    <a:lnTo>
                      <a:pt x="24" y="122"/>
                    </a:lnTo>
                    <a:lnTo>
                      <a:pt x="16" y="116"/>
                    </a:lnTo>
                    <a:lnTo>
                      <a:pt x="6" y="108"/>
                    </a:lnTo>
                    <a:lnTo>
                      <a:pt x="4" y="104"/>
                    </a:lnTo>
                    <a:lnTo>
                      <a:pt x="0" y="98"/>
                    </a:lnTo>
                    <a:lnTo>
                      <a:pt x="4" y="120"/>
                    </a:lnTo>
                    <a:lnTo>
                      <a:pt x="8" y="128"/>
                    </a:lnTo>
                    <a:lnTo>
                      <a:pt x="12" y="138"/>
                    </a:lnTo>
                    <a:lnTo>
                      <a:pt x="16" y="142"/>
                    </a:lnTo>
                    <a:lnTo>
                      <a:pt x="20" y="144"/>
                    </a:lnTo>
                    <a:lnTo>
                      <a:pt x="26" y="144"/>
                    </a:lnTo>
                    <a:lnTo>
                      <a:pt x="30" y="142"/>
                    </a:lnTo>
                    <a:lnTo>
                      <a:pt x="30" y="160"/>
                    </a:lnTo>
                    <a:lnTo>
                      <a:pt x="24" y="154"/>
                    </a:lnTo>
                    <a:lnTo>
                      <a:pt x="16" y="148"/>
                    </a:lnTo>
                    <a:lnTo>
                      <a:pt x="6" y="140"/>
                    </a:lnTo>
                    <a:lnTo>
                      <a:pt x="4" y="134"/>
                    </a:lnTo>
                    <a:lnTo>
                      <a:pt x="0" y="128"/>
                    </a:lnTo>
                    <a:lnTo>
                      <a:pt x="4" y="150"/>
                    </a:lnTo>
                    <a:lnTo>
                      <a:pt x="8" y="160"/>
                    </a:lnTo>
                    <a:lnTo>
                      <a:pt x="12" y="168"/>
                    </a:lnTo>
                    <a:lnTo>
                      <a:pt x="16" y="172"/>
                    </a:lnTo>
                    <a:lnTo>
                      <a:pt x="20" y="174"/>
                    </a:lnTo>
                    <a:lnTo>
                      <a:pt x="26" y="176"/>
                    </a:lnTo>
                    <a:lnTo>
                      <a:pt x="30" y="174"/>
                    </a:lnTo>
                    <a:lnTo>
                      <a:pt x="30" y="190"/>
                    </a:lnTo>
                    <a:lnTo>
                      <a:pt x="24" y="184"/>
                    </a:lnTo>
                    <a:lnTo>
                      <a:pt x="16" y="178"/>
                    </a:lnTo>
                    <a:lnTo>
                      <a:pt x="6" y="170"/>
                    </a:lnTo>
                    <a:lnTo>
                      <a:pt x="4" y="166"/>
                    </a:lnTo>
                    <a:lnTo>
                      <a:pt x="0" y="160"/>
                    </a:lnTo>
                    <a:lnTo>
                      <a:pt x="4" y="182"/>
                    </a:lnTo>
                    <a:lnTo>
                      <a:pt x="8" y="190"/>
                    </a:lnTo>
                    <a:lnTo>
                      <a:pt x="12" y="200"/>
                    </a:lnTo>
                    <a:lnTo>
                      <a:pt x="16" y="204"/>
                    </a:lnTo>
                    <a:lnTo>
                      <a:pt x="20" y="206"/>
                    </a:lnTo>
                    <a:lnTo>
                      <a:pt x="26" y="206"/>
                    </a:lnTo>
                    <a:lnTo>
                      <a:pt x="30" y="204"/>
                    </a:lnTo>
                    <a:lnTo>
                      <a:pt x="30" y="250"/>
                    </a:lnTo>
                    <a:lnTo>
                      <a:pt x="38" y="250"/>
                    </a:lnTo>
                    <a:lnTo>
                      <a:pt x="38" y="194"/>
                    </a:lnTo>
                    <a:lnTo>
                      <a:pt x="44" y="196"/>
                    </a:lnTo>
                    <a:lnTo>
                      <a:pt x="48" y="194"/>
                    </a:lnTo>
                    <a:lnTo>
                      <a:pt x="52" y="192"/>
                    </a:lnTo>
                    <a:lnTo>
                      <a:pt x="56" y="188"/>
                    </a:lnTo>
                    <a:lnTo>
                      <a:pt x="60" y="180"/>
                    </a:lnTo>
                    <a:lnTo>
                      <a:pt x="64" y="170"/>
                    </a:lnTo>
                    <a:lnTo>
                      <a:pt x="68" y="148"/>
                    </a:lnTo>
                    <a:lnTo>
                      <a:pt x="66" y="154"/>
                    </a:lnTo>
                    <a:lnTo>
                      <a:pt x="62" y="160"/>
                    </a:lnTo>
                    <a:lnTo>
                      <a:pt x="54" y="166"/>
                    </a:lnTo>
                    <a:lnTo>
                      <a:pt x="46" y="172"/>
                    </a:lnTo>
                    <a:lnTo>
                      <a:pt x="38" y="180"/>
                    </a:lnTo>
                    <a:lnTo>
                      <a:pt x="38" y="162"/>
                    </a:lnTo>
                    <a:lnTo>
                      <a:pt x="44" y="164"/>
                    </a:lnTo>
                    <a:lnTo>
                      <a:pt x="48" y="164"/>
                    </a:lnTo>
                    <a:lnTo>
                      <a:pt x="52" y="160"/>
                    </a:lnTo>
                    <a:lnTo>
                      <a:pt x="56" y="156"/>
                    </a:lnTo>
                    <a:lnTo>
                      <a:pt x="60" y="148"/>
                    </a:lnTo>
                    <a:lnTo>
                      <a:pt x="64" y="138"/>
                    </a:lnTo>
                    <a:lnTo>
                      <a:pt x="68" y="116"/>
                    </a:lnTo>
                    <a:lnTo>
                      <a:pt x="66" y="124"/>
                    </a:lnTo>
                    <a:lnTo>
                      <a:pt x="62" y="128"/>
                    </a:lnTo>
                    <a:lnTo>
                      <a:pt x="54" y="136"/>
                    </a:lnTo>
                    <a:lnTo>
                      <a:pt x="46" y="142"/>
                    </a:lnTo>
                    <a:lnTo>
                      <a:pt x="38" y="148"/>
                    </a:lnTo>
                    <a:lnTo>
                      <a:pt x="38" y="132"/>
                    </a:lnTo>
                    <a:lnTo>
                      <a:pt x="44" y="134"/>
                    </a:lnTo>
                    <a:lnTo>
                      <a:pt x="48" y="132"/>
                    </a:lnTo>
                    <a:lnTo>
                      <a:pt x="52" y="130"/>
                    </a:lnTo>
                    <a:lnTo>
                      <a:pt x="56" y="126"/>
                    </a:lnTo>
                    <a:lnTo>
                      <a:pt x="60" y="118"/>
                    </a:lnTo>
                    <a:lnTo>
                      <a:pt x="64" y="108"/>
                    </a:lnTo>
                    <a:lnTo>
                      <a:pt x="68" y="86"/>
                    </a:lnTo>
                    <a:lnTo>
                      <a:pt x="66" y="92"/>
                    </a:lnTo>
                    <a:lnTo>
                      <a:pt x="62" y="98"/>
                    </a:lnTo>
                    <a:lnTo>
                      <a:pt x="54" y="104"/>
                    </a:lnTo>
                    <a:lnTo>
                      <a:pt x="46" y="110"/>
                    </a:lnTo>
                    <a:lnTo>
                      <a:pt x="38" y="118"/>
                    </a:lnTo>
                    <a:lnTo>
                      <a:pt x="38" y="100"/>
                    </a:lnTo>
                    <a:lnTo>
                      <a:pt x="44" y="102"/>
                    </a:lnTo>
                    <a:lnTo>
                      <a:pt x="48" y="10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endParaRPr lang="fi-FI" sz="1400"/>
              </a:p>
            </p:txBody>
          </p:sp>
          <p:sp>
            <p:nvSpPr>
              <p:cNvPr id="46" name="Freeform 364">
                <a:extLst>
                  <a:ext uri="{FF2B5EF4-FFF2-40B4-BE49-F238E27FC236}">
                    <a16:creationId xmlns:a16="http://schemas.microsoft.com/office/drawing/2014/main" id="{1B894026-C6B5-4524-B64F-B304C337F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314" y="2886636"/>
                <a:ext cx="272749" cy="1215033"/>
              </a:xfrm>
              <a:custGeom>
                <a:avLst/>
                <a:gdLst>
                  <a:gd name="T0" fmla="*/ 88900 w 68"/>
                  <a:gd name="T1" fmla="*/ 149225 h 250"/>
                  <a:gd name="T2" fmla="*/ 107950 w 68"/>
                  <a:gd name="T3" fmla="*/ 85725 h 250"/>
                  <a:gd name="T4" fmla="*/ 85725 w 68"/>
                  <a:gd name="T5" fmla="*/ 117475 h 250"/>
                  <a:gd name="T6" fmla="*/ 60325 w 68"/>
                  <a:gd name="T7" fmla="*/ 111125 h 250"/>
                  <a:gd name="T8" fmla="*/ 82550 w 68"/>
                  <a:gd name="T9" fmla="*/ 107950 h 250"/>
                  <a:gd name="T10" fmla="*/ 101600 w 68"/>
                  <a:gd name="T11" fmla="*/ 73025 h 250"/>
                  <a:gd name="T12" fmla="*/ 98425 w 68"/>
                  <a:gd name="T13" fmla="*/ 57150 h 250"/>
                  <a:gd name="T14" fmla="*/ 60325 w 68"/>
                  <a:gd name="T15" fmla="*/ 82550 h 250"/>
                  <a:gd name="T16" fmla="*/ 69850 w 68"/>
                  <a:gd name="T17" fmla="*/ 66675 h 250"/>
                  <a:gd name="T18" fmla="*/ 63500 w 68"/>
                  <a:gd name="T19" fmla="*/ 19050 h 250"/>
                  <a:gd name="T20" fmla="*/ 41275 w 68"/>
                  <a:gd name="T21" fmla="*/ 38100 h 250"/>
                  <a:gd name="T22" fmla="*/ 41275 w 68"/>
                  <a:gd name="T23" fmla="*/ 73025 h 250"/>
                  <a:gd name="T24" fmla="*/ 47625 w 68"/>
                  <a:gd name="T25" fmla="*/ 104775 h 250"/>
                  <a:gd name="T26" fmla="*/ 6350 w 68"/>
                  <a:gd name="T27" fmla="*/ 66675 h 250"/>
                  <a:gd name="T28" fmla="*/ 12700 w 68"/>
                  <a:gd name="T29" fmla="*/ 104775 h 250"/>
                  <a:gd name="T30" fmla="*/ 31750 w 68"/>
                  <a:gd name="T31" fmla="*/ 130175 h 250"/>
                  <a:gd name="T32" fmla="*/ 47625 w 68"/>
                  <a:gd name="T33" fmla="*/ 155575 h 250"/>
                  <a:gd name="T34" fmla="*/ 9525 w 68"/>
                  <a:gd name="T35" fmla="*/ 123825 h 250"/>
                  <a:gd name="T36" fmla="*/ 6350 w 68"/>
                  <a:gd name="T37" fmla="*/ 139700 h 250"/>
                  <a:gd name="T38" fmla="*/ 25400 w 68"/>
                  <a:gd name="T39" fmla="*/ 174625 h 250"/>
                  <a:gd name="T40" fmla="*/ 47625 w 68"/>
                  <a:gd name="T41" fmla="*/ 177800 h 250"/>
                  <a:gd name="T42" fmla="*/ 25400 w 68"/>
                  <a:gd name="T43" fmla="*/ 184150 h 250"/>
                  <a:gd name="T44" fmla="*/ 0 w 68"/>
                  <a:gd name="T45" fmla="*/ 155575 h 250"/>
                  <a:gd name="T46" fmla="*/ 19050 w 68"/>
                  <a:gd name="T47" fmla="*/ 219075 h 250"/>
                  <a:gd name="T48" fmla="*/ 41275 w 68"/>
                  <a:gd name="T49" fmla="*/ 228600 h 250"/>
                  <a:gd name="T50" fmla="*/ 38100 w 68"/>
                  <a:gd name="T51" fmla="*/ 244475 h 250"/>
                  <a:gd name="T52" fmla="*/ 0 w 68"/>
                  <a:gd name="T53" fmla="*/ 203200 h 250"/>
                  <a:gd name="T54" fmla="*/ 19050 w 68"/>
                  <a:gd name="T55" fmla="*/ 266700 h 250"/>
                  <a:gd name="T56" fmla="*/ 31750 w 68"/>
                  <a:gd name="T57" fmla="*/ 276225 h 250"/>
                  <a:gd name="T58" fmla="*/ 47625 w 68"/>
                  <a:gd name="T59" fmla="*/ 301625 h 250"/>
                  <a:gd name="T60" fmla="*/ 6350 w 68"/>
                  <a:gd name="T61" fmla="*/ 263525 h 250"/>
                  <a:gd name="T62" fmla="*/ 12700 w 68"/>
                  <a:gd name="T63" fmla="*/ 301625 h 250"/>
                  <a:gd name="T64" fmla="*/ 31750 w 68"/>
                  <a:gd name="T65" fmla="*/ 327025 h 250"/>
                  <a:gd name="T66" fmla="*/ 47625 w 68"/>
                  <a:gd name="T67" fmla="*/ 396875 h 250"/>
                  <a:gd name="T68" fmla="*/ 69850 w 68"/>
                  <a:gd name="T69" fmla="*/ 311150 h 250"/>
                  <a:gd name="T70" fmla="*/ 88900 w 68"/>
                  <a:gd name="T71" fmla="*/ 298450 h 250"/>
                  <a:gd name="T72" fmla="*/ 107950 w 68"/>
                  <a:gd name="T73" fmla="*/ 234950 h 250"/>
                  <a:gd name="T74" fmla="*/ 85725 w 68"/>
                  <a:gd name="T75" fmla="*/ 263525 h 250"/>
                  <a:gd name="T76" fmla="*/ 60325 w 68"/>
                  <a:gd name="T77" fmla="*/ 257175 h 250"/>
                  <a:gd name="T78" fmla="*/ 82550 w 68"/>
                  <a:gd name="T79" fmla="*/ 254000 h 250"/>
                  <a:gd name="T80" fmla="*/ 101600 w 68"/>
                  <a:gd name="T81" fmla="*/ 219075 h 250"/>
                  <a:gd name="T82" fmla="*/ 98425 w 68"/>
                  <a:gd name="T83" fmla="*/ 203200 h 250"/>
                  <a:gd name="T84" fmla="*/ 60325 w 68"/>
                  <a:gd name="T85" fmla="*/ 209550 h 250"/>
                  <a:gd name="T86" fmla="*/ 76200 w 68"/>
                  <a:gd name="T87" fmla="*/ 209550 h 250"/>
                  <a:gd name="T88" fmla="*/ 95250 w 68"/>
                  <a:gd name="T89" fmla="*/ 187325 h 250"/>
                  <a:gd name="T90" fmla="*/ 104775 w 68"/>
                  <a:gd name="T91" fmla="*/ 146050 h 250"/>
                  <a:gd name="T92" fmla="*/ 60325 w 68"/>
                  <a:gd name="T93" fmla="*/ 187325 h 250"/>
                  <a:gd name="T94" fmla="*/ 76200 w 68"/>
                  <a:gd name="T95" fmla="*/ 161925 h 25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connsiteX0" fmla="*/ 7059 w 10000"/>
                  <a:gd name="connsiteY0" fmla="*/ 4080 h 12084"/>
                  <a:gd name="connsiteX1" fmla="*/ 7059 w 10000"/>
                  <a:gd name="connsiteY1" fmla="*/ 4080 h 12084"/>
                  <a:gd name="connsiteX2" fmla="*/ 7647 w 10000"/>
                  <a:gd name="connsiteY2" fmla="*/ 3920 h 12084"/>
                  <a:gd name="connsiteX3" fmla="*/ 8235 w 10000"/>
                  <a:gd name="connsiteY3" fmla="*/ 3760 h 12084"/>
                  <a:gd name="connsiteX4" fmla="*/ 8824 w 10000"/>
                  <a:gd name="connsiteY4" fmla="*/ 3440 h 12084"/>
                  <a:gd name="connsiteX5" fmla="*/ 9412 w 10000"/>
                  <a:gd name="connsiteY5" fmla="*/ 3040 h 12084"/>
                  <a:gd name="connsiteX6" fmla="*/ 10000 w 10000"/>
                  <a:gd name="connsiteY6" fmla="*/ 2160 h 12084"/>
                  <a:gd name="connsiteX7" fmla="*/ 9706 w 10000"/>
                  <a:gd name="connsiteY7" fmla="*/ 2480 h 12084"/>
                  <a:gd name="connsiteX8" fmla="*/ 9118 w 10000"/>
                  <a:gd name="connsiteY8" fmla="*/ 2640 h 12084"/>
                  <a:gd name="connsiteX9" fmla="*/ 7941 w 10000"/>
                  <a:gd name="connsiteY9" fmla="*/ 2960 h 12084"/>
                  <a:gd name="connsiteX10" fmla="*/ 6765 w 10000"/>
                  <a:gd name="connsiteY10" fmla="*/ 3200 h 12084"/>
                  <a:gd name="connsiteX11" fmla="*/ 5588 w 10000"/>
                  <a:gd name="connsiteY11" fmla="*/ 3440 h 12084"/>
                  <a:gd name="connsiteX12" fmla="*/ 5588 w 10000"/>
                  <a:gd name="connsiteY12" fmla="*/ 2800 h 12084"/>
                  <a:gd name="connsiteX13" fmla="*/ 6471 w 10000"/>
                  <a:gd name="connsiteY13" fmla="*/ 2880 h 12084"/>
                  <a:gd name="connsiteX14" fmla="*/ 7059 w 10000"/>
                  <a:gd name="connsiteY14" fmla="*/ 2800 h 12084"/>
                  <a:gd name="connsiteX15" fmla="*/ 7647 w 10000"/>
                  <a:gd name="connsiteY15" fmla="*/ 2720 h 12084"/>
                  <a:gd name="connsiteX16" fmla="*/ 8235 w 10000"/>
                  <a:gd name="connsiteY16" fmla="*/ 2560 h 12084"/>
                  <a:gd name="connsiteX17" fmla="*/ 8824 w 10000"/>
                  <a:gd name="connsiteY17" fmla="*/ 2240 h 12084"/>
                  <a:gd name="connsiteX18" fmla="*/ 9412 w 10000"/>
                  <a:gd name="connsiteY18" fmla="*/ 1840 h 12084"/>
                  <a:gd name="connsiteX19" fmla="*/ 10000 w 10000"/>
                  <a:gd name="connsiteY19" fmla="*/ 960 h 12084"/>
                  <a:gd name="connsiteX20" fmla="*/ 9706 w 10000"/>
                  <a:gd name="connsiteY20" fmla="*/ 1200 h 12084"/>
                  <a:gd name="connsiteX21" fmla="*/ 9118 w 10000"/>
                  <a:gd name="connsiteY21" fmla="*/ 1440 h 12084"/>
                  <a:gd name="connsiteX22" fmla="*/ 7941 w 10000"/>
                  <a:gd name="connsiteY22" fmla="*/ 1680 h 12084"/>
                  <a:gd name="connsiteX23" fmla="*/ 6765 w 10000"/>
                  <a:gd name="connsiteY23" fmla="*/ 1920 h 12084"/>
                  <a:gd name="connsiteX24" fmla="*/ 5588 w 10000"/>
                  <a:gd name="connsiteY24" fmla="*/ 2240 h 12084"/>
                  <a:gd name="connsiteX25" fmla="*/ 5588 w 10000"/>
                  <a:gd name="connsiteY25" fmla="*/ 2080 h 12084"/>
                  <a:gd name="connsiteX26" fmla="*/ 5882 w 10000"/>
                  <a:gd name="connsiteY26" fmla="*/ 2000 h 12084"/>
                  <a:gd name="connsiteX27" fmla="*/ 6471 w 10000"/>
                  <a:gd name="connsiteY27" fmla="*/ 1840 h 12084"/>
                  <a:gd name="connsiteX28" fmla="*/ 6471 w 10000"/>
                  <a:gd name="connsiteY28" fmla="*/ 1680 h 12084"/>
                  <a:gd name="connsiteX29" fmla="*/ 6765 w 10000"/>
                  <a:gd name="connsiteY29" fmla="*/ 1440 h 12084"/>
                  <a:gd name="connsiteX30" fmla="*/ 6471 w 10000"/>
                  <a:gd name="connsiteY30" fmla="*/ 960 h 12084"/>
                  <a:gd name="connsiteX31" fmla="*/ 5882 w 10000"/>
                  <a:gd name="connsiteY31" fmla="*/ 480 h 12084"/>
                  <a:gd name="connsiteX32" fmla="*/ 5000 w 10000"/>
                  <a:gd name="connsiteY32" fmla="*/ 0 h 12084"/>
                  <a:gd name="connsiteX33" fmla="*/ 4412 w 10000"/>
                  <a:gd name="connsiteY33" fmla="*/ 480 h 12084"/>
                  <a:gd name="connsiteX34" fmla="*/ 3824 w 10000"/>
                  <a:gd name="connsiteY34" fmla="*/ 960 h 12084"/>
                  <a:gd name="connsiteX35" fmla="*/ 3529 w 10000"/>
                  <a:gd name="connsiteY35" fmla="*/ 1440 h 12084"/>
                  <a:gd name="connsiteX36" fmla="*/ 3529 w 10000"/>
                  <a:gd name="connsiteY36" fmla="*/ 1680 h 12084"/>
                  <a:gd name="connsiteX37" fmla="*/ 3824 w 10000"/>
                  <a:gd name="connsiteY37" fmla="*/ 1840 h 12084"/>
                  <a:gd name="connsiteX38" fmla="*/ 4118 w 10000"/>
                  <a:gd name="connsiteY38" fmla="*/ 2000 h 12084"/>
                  <a:gd name="connsiteX39" fmla="*/ 4412 w 10000"/>
                  <a:gd name="connsiteY39" fmla="*/ 2080 h 12084"/>
                  <a:gd name="connsiteX40" fmla="*/ 4412 w 10000"/>
                  <a:gd name="connsiteY40" fmla="*/ 2640 h 12084"/>
                  <a:gd name="connsiteX41" fmla="*/ 3529 w 10000"/>
                  <a:gd name="connsiteY41" fmla="*/ 2400 h 12084"/>
                  <a:gd name="connsiteX42" fmla="*/ 2353 w 10000"/>
                  <a:gd name="connsiteY42" fmla="*/ 2160 h 12084"/>
                  <a:gd name="connsiteX43" fmla="*/ 882 w 10000"/>
                  <a:gd name="connsiteY43" fmla="*/ 1840 h 12084"/>
                  <a:gd name="connsiteX44" fmla="*/ 588 w 10000"/>
                  <a:gd name="connsiteY44" fmla="*/ 1680 h 12084"/>
                  <a:gd name="connsiteX45" fmla="*/ 0 w 10000"/>
                  <a:gd name="connsiteY45" fmla="*/ 1440 h 12084"/>
                  <a:gd name="connsiteX46" fmla="*/ 588 w 10000"/>
                  <a:gd name="connsiteY46" fmla="*/ 2320 h 12084"/>
                  <a:gd name="connsiteX47" fmla="*/ 1176 w 10000"/>
                  <a:gd name="connsiteY47" fmla="*/ 2640 h 12084"/>
                  <a:gd name="connsiteX48" fmla="*/ 1765 w 10000"/>
                  <a:gd name="connsiteY48" fmla="*/ 3040 h 12084"/>
                  <a:gd name="connsiteX49" fmla="*/ 2353 w 10000"/>
                  <a:gd name="connsiteY49" fmla="*/ 3200 h 12084"/>
                  <a:gd name="connsiteX50" fmla="*/ 2941 w 10000"/>
                  <a:gd name="connsiteY50" fmla="*/ 3280 h 12084"/>
                  <a:gd name="connsiteX51" fmla="*/ 3824 w 10000"/>
                  <a:gd name="connsiteY51" fmla="*/ 3280 h 12084"/>
                  <a:gd name="connsiteX52" fmla="*/ 4412 w 10000"/>
                  <a:gd name="connsiteY52" fmla="*/ 3200 h 12084"/>
                  <a:gd name="connsiteX53" fmla="*/ 4412 w 10000"/>
                  <a:gd name="connsiteY53" fmla="*/ 3920 h 12084"/>
                  <a:gd name="connsiteX54" fmla="*/ 3529 w 10000"/>
                  <a:gd name="connsiteY54" fmla="*/ 3680 h 12084"/>
                  <a:gd name="connsiteX55" fmla="*/ 2353 w 10000"/>
                  <a:gd name="connsiteY55" fmla="*/ 3440 h 12084"/>
                  <a:gd name="connsiteX56" fmla="*/ 882 w 10000"/>
                  <a:gd name="connsiteY56" fmla="*/ 3120 h 12084"/>
                  <a:gd name="connsiteX57" fmla="*/ 588 w 10000"/>
                  <a:gd name="connsiteY57" fmla="*/ 2880 h 12084"/>
                  <a:gd name="connsiteX58" fmla="*/ 0 w 10000"/>
                  <a:gd name="connsiteY58" fmla="*/ 2640 h 12084"/>
                  <a:gd name="connsiteX59" fmla="*/ 588 w 10000"/>
                  <a:gd name="connsiteY59" fmla="*/ 3520 h 12084"/>
                  <a:gd name="connsiteX60" fmla="*/ 1176 w 10000"/>
                  <a:gd name="connsiteY60" fmla="*/ 3920 h 12084"/>
                  <a:gd name="connsiteX61" fmla="*/ 1765 w 10000"/>
                  <a:gd name="connsiteY61" fmla="*/ 4240 h 12084"/>
                  <a:gd name="connsiteX62" fmla="*/ 2353 w 10000"/>
                  <a:gd name="connsiteY62" fmla="*/ 4400 h 12084"/>
                  <a:gd name="connsiteX63" fmla="*/ 2941 w 10000"/>
                  <a:gd name="connsiteY63" fmla="*/ 4480 h 12084"/>
                  <a:gd name="connsiteX64" fmla="*/ 3824 w 10000"/>
                  <a:gd name="connsiteY64" fmla="*/ 4560 h 12084"/>
                  <a:gd name="connsiteX65" fmla="*/ 4412 w 10000"/>
                  <a:gd name="connsiteY65" fmla="*/ 4480 h 12084"/>
                  <a:gd name="connsiteX66" fmla="*/ 4412 w 10000"/>
                  <a:gd name="connsiteY66" fmla="*/ 5120 h 12084"/>
                  <a:gd name="connsiteX67" fmla="*/ 3529 w 10000"/>
                  <a:gd name="connsiteY67" fmla="*/ 4880 h 12084"/>
                  <a:gd name="connsiteX68" fmla="*/ 2353 w 10000"/>
                  <a:gd name="connsiteY68" fmla="*/ 4640 h 12084"/>
                  <a:gd name="connsiteX69" fmla="*/ 882 w 10000"/>
                  <a:gd name="connsiteY69" fmla="*/ 4320 h 12084"/>
                  <a:gd name="connsiteX70" fmla="*/ 588 w 10000"/>
                  <a:gd name="connsiteY70" fmla="*/ 4160 h 12084"/>
                  <a:gd name="connsiteX71" fmla="*/ 0 w 10000"/>
                  <a:gd name="connsiteY71" fmla="*/ 3920 h 12084"/>
                  <a:gd name="connsiteX72" fmla="*/ 588 w 10000"/>
                  <a:gd name="connsiteY72" fmla="*/ 4800 h 12084"/>
                  <a:gd name="connsiteX73" fmla="*/ 1176 w 10000"/>
                  <a:gd name="connsiteY73" fmla="*/ 5120 h 12084"/>
                  <a:gd name="connsiteX74" fmla="*/ 1765 w 10000"/>
                  <a:gd name="connsiteY74" fmla="*/ 5520 h 12084"/>
                  <a:gd name="connsiteX75" fmla="*/ 2353 w 10000"/>
                  <a:gd name="connsiteY75" fmla="*/ 5680 h 12084"/>
                  <a:gd name="connsiteX76" fmla="*/ 2941 w 10000"/>
                  <a:gd name="connsiteY76" fmla="*/ 5760 h 12084"/>
                  <a:gd name="connsiteX77" fmla="*/ 3824 w 10000"/>
                  <a:gd name="connsiteY77" fmla="*/ 5760 h 12084"/>
                  <a:gd name="connsiteX78" fmla="*/ 4412 w 10000"/>
                  <a:gd name="connsiteY78" fmla="*/ 5680 h 12084"/>
                  <a:gd name="connsiteX79" fmla="*/ 4412 w 10000"/>
                  <a:gd name="connsiteY79" fmla="*/ 6400 h 12084"/>
                  <a:gd name="connsiteX80" fmla="*/ 3529 w 10000"/>
                  <a:gd name="connsiteY80" fmla="*/ 6160 h 12084"/>
                  <a:gd name="connsiteX81" fmla="*/ 2353 w 10000"/>
                  <a:gd name="connsiteY81" fmla="*/ 5920 h 12084"/>
                  <a:gd name="connsiteX82" fmla="*/ 882 w 10000"/>
                  <a:gd name="connsiteY82" fmla="*/ 5600 h 12084"/>
                  <a:gd name="connsiteX83" fmla="*/ 588 w 10000"/>
                  <a:gd name="connsiteY83" fmla="*/ 5360 h 12084"/>
                  <a:gd name="connsiteX84" fmla="*/ 0 w 10000"/>
                  <a:gd name="connsiteY84" fmla="*/ 5120 h 12084"/>
                  <a:gd name="connsiteX85" fmla="*/ 588 w 10000"/>
                  <a:gd name="connsiteY85" fmla="*/ 6000 h 12084"/>
                  <a:gd name="connsiteX86" fmla="*/ 1176 w 10000"/>
                  <a:gd name="connsiteY86" fmla="*/ 6400 h 12084"/>
                  <a:gd name="connsiteX87" fmla="*/ 1765 w 10000"/>
                  <a:gd name="connsiteY87" fmla="*/ 6720 h 12084"/>
                  <a:gd name="connsiteX88" fmla="*/ 2353 w 10000"/>
                  <a:gd name="connsiteY88" fmla="*/ 6880 h 12084"/>
                  <a:gd name="connsiteX89" fmla="*/ 2941 w 10000"/>
                  <a:gd name="connsiteY89" fmla="*/ 6960 h 12084"/>
                  <a:gd name="connsiteX90" fmla="*/ 3824 w 10000"/>
                  <a:gd name="connsiteY90" fmla="*/ 7040 h 12084"/>
                  <a:gd name="connsiteX91" fmla="*/ 4412 w 10000"/>
                  <a:gd name="connsiteY91" fmla="*/ 6960 h 12084"/>
                  <a:gd name="connsiteX92" fmla="*/ 4412 w 10000"/>
                  <a:gd name="connsiteY92" fmla="*/ 7600 h 12084"/>
                  <a:gd name="connsiteX93" fmla="*/ 3529 w 10000"/>
                  <a:gd name="connsiteY93" fmla="*/ 7360 h 12084"/>
                  <a:gd name="connsiteX94" fmla="*/ 2353 w 10000"/>
                  <a:gd name="connsiteY94" fmla="*/ 7120 h 12084"/>
                  <a:gd name="connsiteX95" fmla="*/ 882 w 10000"/>
                  <a:gd name="connsiteY95" fmla="*/ 6800 h 12084"/>
                  <a:gd name="connsiteX96" fmla="*/ 588 w 10000"/>
                  <a:gd name="connsiteY96" fmla="*/ 6640 h 12084"/>
                  <a:gd name="connsiteX97" fmla="*/ 0 w 10000"/>
                  <a:gd name="connsiteY97" fmla="*/ 6400 h 12084"/>
                  <a:gd name="connsiteX98" fmla="*/ 588 w 10000"/>
                  <a:gd name="connsiteY98" fmla="*/ 7280 h 12084"/>
                  <a:gd name="connsiteX99" fmla="*/ 1176 w 10000"/>
                  <a:gd name="connsiteY99" fmla="*/ 7600 h 12084"/>
                  <a:gd name="connsiteX100" fmla="*/ 1765 w 10000"/>
                  <a:gd name="connsiteY100" fmla="*/ 8000 h 12084"/>
                  <a:gd name="connsiteX101" fmla="*/ 2353 w 10000"/>
                  <a:gd name="connsiteY101" fmla="*/ 8160 h 12084"/>
                  <a:gd name="connsiteX102" fmla="*/ 2941 w 10000"/>
                  <a:gd name="connsiteY102" fmla="*/ 8240 h 12084"/>
                  <a:gd name="connsiteX103" fmla="*/ 3824 w 10000"/>
                  <a:gd name="connsiteY103" fmla="*/ 8240 h 12084"/>
                  <a:gd name="connsiteX104" fmla="*/ 4412 w 10000"/>
                  <a:gd name="connsiteY104" fmla="*/ 8160 h 12084"/>
                  <a:gd name="connsiteX105" fmla="*/ 4532 w 10000"/>
                  <a:gd name="connsiteY105" fmla="*/ 12084 h 12084"/>
                  <a:gd name="connsiteX106" fmla="*/ 5588 w 10000"/>
                  <a:gd name="connsiteY106" fmla="*/ 10000 h 12084"/>
                  <a:gd name="connsiteX107" fmla="*/ 5588 w 10000"/>
                  <a:gd name="connsiteY107" fmla="*/ 7760 h 12084"/>
                  <a:gd name="connsiteX108" fmla="*/ 6471 w 10000"/>
                  <a:gd name="connsiteY108" fmla="*/ 7840 h 12084"/>
                  <a:gd name="connsiteX109" fmla="*/ 7059 w 10000"/>
                  <a:gd name="connsiteY109" fmla="*/ 7760 h 12084"/>
                  <a:gd name="connsiteX110" fmla="*/ 7647 w 10000"/>
                  <a:gd name="connsiteY110" fmla="*/ 7680 h 12084"/>
                  <a:gd name="connsiteX111" fmla="*/ 8235 w 10000"/>
                  <a:gd name="connsiteY111" fmla="*/ 7520 h 12084"/>
                  <a:gd name="connsiteX112" fmla="*/ 8824 w 10000"/>
                  <a:gd name="connsiteY112" fmla="*/ 7200 h 12084"/>
                  <a:gd name="connsiteX113" fmla="*/ 9412 w 10000"/>
                  <a:gd name="connsiteY113" fmla="*/ 6800 h 12084"/>
                  <a:gd name="connsiteX114" fmla="*/ 10000 w 10000"/>
                  <a:gd name="connsiteY114" fmla="*/ 5920 h 12084"/>
                  <a:gd name="connsiteX115" fmla="*/ 9706 w 10000"/>
                  <a:gd name="connsiteY115" fmla="*/ 6160 h 12084"/>
                  <a:gd name="connsiteX116" fmla="*/ 9118 w 10000"/>
                  <a:gd name="connsiteY116" fmla="*/ 6400 h 12084"/>
                  <a:gd name="connsiteX117" fmla="*/ 7941 w 10000"/>
                  <a:gd name="connsiteY117" fmla="*/ 6640 h 12084"/>
                  <a:gd name="connsiteX118" fmla="*/ 6765 w 10000"/>
                  <a:gd name="connsiteY118" fmla="*/ 6880 h 12084"/>
                  <a:gd name="connsiteX119" fmla="*/ 5588 w 10000"/>
                  <a:gd name="connsiteY119" fmla="*/ 7200 h 12084"/>
                  <a:gd name="connsiteX120" fmla="*/ 5588 w 10000"/>
                  <a:gd name="connsiteY120" fmla="*/ 6480 h 12084"/>
                  <a:gd name="connsiteX121" fmla="*/ 6471 w 10000"/>
                  <a:gd name="connsiteY121" fmla="*/ 6560 h 12084"/>
                  <a:gd name="connsiteX122" fmla="*/ 7059 w 10000"/>
                  <a:gd name="connsiteY122" fmla="*/ 6560 h 12084"/>
                  <a:gd name="connsiteX123" fmla="*/ 7647 w 10000"/>
                  <a:gd name="connsiteY123" fmla="*/ 6400 h 12084"/>
                  <a:gd name="connsiteX124" fmla="*/ 8235 w 10000"/>
                  <a:gd name="connsiteY124" fmla="*/ 6240 h 12084"/>
                  <a:gd name="connsiteX125" fmla="*/ 8824 w 10000"/>
                  <a:gd name="connsiteY125" fmla="*/ 5920 h 12084"/>
                  <a:gd name="connsiteX126" fmla="*/ 9412 w 10000"/>
                  <a:gd name="connsiteY126" fmla="*/ 5520 h 12084"/>
                  <a:gd name="connsiteX127" fmla="*/ 10000 w 10000"/>
                  <a:gd name="connsiteY127" fmla="*/ 4640 h 12084"/>
                  <a:gd name="connsiteX128" fmla="*/ 9706 w 10000"/>
                  <a:gd name="connsiteY128" fmla="*/ 4960 h 12084"/>
                  <a:gd name="connsiteX129" fmla="*/ 9118 w 10000"/>
                  <a:gd name="connsiteY129" fmla="*/ 5120 h 12084"/>
                  <a:gd name="connsiteX130" fmla="*/ 7941 w 10000"/>
                  <a:gd name="connsiteY130" fmla="*/ 5440 h 12084"/>
                  <a:gd name="connsiteX131" fmla="*/ 6765 w 10000"/>
                  <a:gd name="connsiteY131" fmla="*/ 5680 h 12084"/>
                  <a:gd name="connsiteX132" fmla="*/ 5588 w 10000"/>
                  <a:gd name="connsiteY132" fmla="*/ 5920 h 12084"/>
                  <a:gd name="connsiteX133" fmla="*/ 5588 w 10000"/>
                  <a:gd name="connsiteY133" fmla="*/ 5280 h 12084"/>
                  <a:gd name="connsiteX134" fmla="*/ 6471 w 10000"/>
                  <a:gd name="connsiteY134" fmla="*/ 5360 h 12084"/>
                  <a:gd name="connsiteX135" fmla="*/ 7059 w 10000"/>
                  <a:gd name="connsiteY135" fmla="*/ 5280 h 12084"/>
                  <a:gd name="connsiteX136" fmla="*/ 7647 w 10000"/>
                  <a:gd name="connsiteY136" fmla="*/ 5200 h 12084"/>
                  <a:gd name="connsiteX137" fmla="*/ 8235 w 10000"/>
                  <a:gd name="connsiteY137" fmla="*/ 5040 h 12084"/>
                  <a:gd name="connsiteX138" fmla="*/ 8824 w 10000"/>
                  <a:gd name="connsiteY138" fmla="*/ 4720 h 12084"/>
                  <a:gd name="connsiteX139" fmla="*/ 9412 w 10000"/>
                  <a:gd name="connsiteY139" fmla="*/ 4320 h 12084"/>
                  <a:gd name="connsiteX140" fmla="*/ 10000 w 10000"/>
                  <a:gd name="connsiteY140" fmla="*/ 3440 h 12084"/>
                  <a:gd name="connsiteX141" fmla="*/ 9706 w 10000"/>
                  <a:gd name="connsiteY141" fmla="*/ 3680 h 12084"/>
                  <a:gd name="connsiteX142" fmla="*/ 9118 w 10000"/>
                  <a:gd name="connsiteY142" fmla="*/ 3920 h 12084"/>
                  <a:gd name="connsiteX143" fmla="*/ 7941 w 10000"/>
                  <a:gd name="connsiteY143" fmla="*/ 4160 h 12084"/>
                  <a:gd name="connsiteX144" fmla="*/ 6765 w 10000"/>
                  <a:gd name="connsiteY144" fmla="*/ 4400 h 12084"/>
                  <a:gd name="connsiteX145" fmla="*/ 5588 w 10000"/>
                  <a:gd name="connsiteY145" fmla="*/ 4720 h 12084"/>
                  <a:gd name="connsiteX146" fmla="*/ 5588 w 10000"/>
                  <a:gd name="connsiteY146" fmla="*/ 4000 h 12084"/>
                  <a:gd name="connsiteX147" fmla="*/ 6471 w 10000"/>
                  <a:gd name="connsiteY147" fmla="*/ 4080 h 12084"/>
                  <a:gd name="connsiteX148" fmla="*/ 7059 w 10000"/>
                  <a:gd name="connsiteY148" fmla="*/ 4080 h 12084"/>
                  <a:gd name="connsiteX0" fmla="*/ 7059 w 10000"/>
                  <a:gd name="connsiteY0" fmla="*/ 4080 h 12117"/>
                  <a:gd name="connsiteX1" fmla="*/ 7059 w 10000"/>
                  <a:gd name="connsiteY1" fmla="*/ 4080 h 12117"/>
                  <a:gd name="connsiteX2" fmla="*/ 7647 w 10000"/>
                  <a:gd name="connsiteY2" fmla="*/ 3920 h 12117"/>
                  <a:gd name="connsiteX3" fmla="*/ 8235 w 10000"/>
                  <a:gd name="connsiteY3" fmla="*/ 3760 h 12117"/>
                  <a:gd name="connsiteX4" fmla="*/ 8824 w 10000"/>
                  <a:gd name="connsiteY4" fmla="*/ 3440 h 12117"/>
                  <a:gd name="connsiteX5" fmla="*/ 9412 w 10000"/>
                  <a:gd name="connsiteY5" fmla="*/ 3040 h 12117"/>
                  <a:gd name="connsiteX6" fmla="*/ 10000 w 10000"/>
                  <a:gd name="connsiteY6" fmla="*/ 2160 h 12117"/>
                  <a:gd name="connsiteX7" fmla="*/ 9706 w 10000"/>
                  <a:gd name="connsiteY7" fmla="*/ 2480 h 12117"/>
                  <a:gd name="connsiteX8" fmla="*/ 9118 w 10000"/>
                  <a:gd name="connsiteY8" fmla="*/ 2640 h 12117"/>
                  <a:gd name="connsiteX9" fmla="*/ 7941 w 10000"/>
                  <a:gd name="connsiteY9" fmla="*/ 2960 h 12117"/>
                  <a:gd name="connsiteX10" fmla="*/ 6765 w 10000"/>
                  <a:gd name="connsiteY10" fmla="*/ 3200 h 12117"/>
                  <a:gd name="connsiteX11" fmla="*/ 5588 w 10000"/>
                  <a:gd name="connsiteY11" fmla="*/ 3440 h 12117"/>
                  <a:gd name="connsiteX12" fmla="*/ 5588 w 10000"/>
                  <a:gd name="connsiteY12" fmla="*/ 2800 h 12117"/>
                  <a:gd name="connsiteX13" fmla="*/ 6471 w 10000"/>
                  <a:gd name="connsiteY13" fmla="*/ 2880 h 12117"/>
                  <a:gd name="connsiteX14" fmla="*/ 7059 w 10000"/>
                  <a:gd name="connsiteY14" fmla="*/ 2800 h 12117"/>
                  <a:gd name="connsiteX15" fmla="*/ 7647 w 10000"/>
                  <a:gd name="connsiteY15" fmla="*/ 2720 h 12117"/>
                  <a:gd name="connsiteX16" fmla="*/ 8235 w 10000"/>
                  <a:gd name="connsiteY16" fmla="*/ 2560 h 12117"/>
                  <a:gd name="connsiteX17" fmla="*/ 8824 w 10000"/>
                  <a:gd name="connsiteY17" fmla="*/ 2240 h 12117"/>
                  <a:gd name="connsiteX18" fmla="*/ 9412 w 10000"/>
                  <a:gd name="connsiteY18" fmla="*/ 1840 h 12117"/>
                  <a:gd name="connsiteX19" fmla="*/ 10000 w 10000"/>
                  <a:gd name="connsiteY19" fmla="*/ 960 h 12117"/>
                  <a:gd name="connsiteX20" fmla="*/ 9706 w 10000"/>
                  <a:gd name="connsiteY20" fmla="*/ 1200 h 12117"/>
                  <a:gd name="connsiteX21" fmla="*/ 9118 w 10000"/>
                  <a:gd name="connsiteY21" fmla="*/ 1440 h 12117"/>
                  <a:gd name="connsiteX22" fmla="*/ 7941 w 10000"/>
                  <a:gd name="connsiteY22" fmla="*/ 1680 h 12117"/>
                  <a:gd name="connsiteX23" fmla="*/ 6765 w 10000"/>
                  <a:gd name="connsiteY23" fmla="*/ 1920 h 12117"/>
                  <a:gd name="connsiteX24" fmla="*/ 5588 w 10000"/>
                  <a:gd name="connsiteY24" fmla="*/ 2240 h 12117"/>
                  <a:gd name="connsiteX25" fmla="*/ 5588 w 10000"/>
                  <a:gd name="connsiteY25" fmla="*/ 2080 h 12117"/>
                  <a:gd name="connsiteX26" fmla="*/ 5882 w 10000"/>
                  <a:gd name="connsiteY26" fmla="*/ 2000 h 12117"/>
                  <a:gd name="connsiteX27" fmla="*/ 6471 w 10000"/>
                  <a:gd name="connsiteY27" fmla="*/ 1840 h 12117"/>
                  <a:gd name="connsiteX28" fmla="*/ 6471 w 10000"/>
                  <a:gd name="connsiteY28" fmla="*/ 1680 h 12117"/>
                  <a:gd name="connsiteX29" fmla="*/ 6765 w 10000"/>
                  <a:gd name="connsiteY29" fmla="*/ 1440 h 12117"/>
                  <a:gd name="connsiteX30" fmla="*/ 6471 w 10000"/>
                  <a:gd name="connsiteY30" fmla="*/ 960 h 12117"/>
                  <a:gd name="connsiteX31" fmla="*/ 5882 w 10000"/>
                  <a:gd name="connsiteY31" fmla="*/ 480 h 12117"/>
                  <a:gd name="connsiteX32" fmla="*/ 5000 w 10000"/>
                  <a:gd name="connsiteY32" fmla="*/ 0 h 12117"/>
                  <a:gd name="connsiteX33" fmla="*/ 4412 w 10000"/>
                  <a:gd name="connsiteY33" fmla="*/ 480 h 12117"/>
                  <a:gd name="connsiteX34" fmla="*/ 3824 w 10000"/>
                  <a:gd name="connsiteY34" fmla="*/ 960 h 12117"/>
                  <a:gd name="connsiteX35" fmla="*/ 3529 w 10000"/>
                  <a:gd name="connsiteY35" fmla="*/ 1440 h 12117"/>
                  <a:gd name="connsiteX36" fmla="*/ 3529 w 10000"/>
                  <a:gd name="connsiteY36" fmla="*/ 1680 h 12117"/>
                  <a:gd name="connsiteX37" fmla="*/ 3824 w 10000"/>
                  <a:gd name="connsiteY37" fmla="*/ 1840 h 12117"/>
                  <a:gd name="connsiteX38" fmla="*/ 4118 w 10000"/>
                  <a:gd name="connsiteY38" fmla="*/ 2000 h 12117"/>
                  <a:gd name="connsiteX39" fmla="*/ 4412 w 10000"/>
                  <a:gd name="connsiteY39" fmla="*/ 2080 h 12117"/>
                  <a:gd name="connsiteX40" fmla="*/ 4412 w 10000"/>
                  <a:gd name="connsiteY40" fmla="*/ 2640 h 12117"/>
                  <a:gd name="connsiteX41" fmla="*/ 3529 w 10000"/>
                  <a:gd name="connsiteY41" fmla="*/ 2400 h 12117"/>
                  <a:gd name="connsiteX42" fmla="*/ 2353 w 10000"/>
                  <a:gd name="connsiteY42" fmla="*/ 2160 h 12117"/>
                  <a:gd name="connsiteX43" fmla="*/ 882 w 10000"/>
                  <a:gd name="connsiteY43" fmla="*/ 1840 h 12117"/>
                  <a:gd name="connsiteX44" fmla="*/ 588 w 10000"/>
                  <a:gd name="connsiteY44" fmla="*/ 1680 h 12117"/>
                  <a:gd name="connsiteX45" fmla="*/ 0 w 10000"/>
                  <a:gd name="connsiteY45" fmla="*/ 1440 h 12117"/>
                  <a:gd name="connsiteX46" fmla="*/ 588 w 10000"/>
                  <a:gd name="connsiteY46" fmla="*/ 2320 h 12117"/>
                  <a:gd name="connsiteX47" fmla="*/ 1176 w 10000"/>
                  <a:gd name="connsiteY47" fmla="*/ 2640 h 12117"/>
                  <a:gd name="connsiteX48" fmla="*/ 1765 w 10000"/>
                  <a:gd name="connsiteY48" fmla="*/ 3040 h 12117"/>
                  <a:gd name="connsiteX49" fmla="*/ 2353 w 10000"/>
                  <a:gd name="connsiteY49" fmla="*/ 3200 h 12117"/>
                  <a:gd name="connsiteX50" fmla="*/ 2941 w 10000"/>
                  <a:gd name="connsiteY50" fmla="*/ 3280 h 12117"/>
                  <a:gd name="connsiteX51" fmla="*/ 3824 w 10000"/>
                  <a:gd name="connsiteY51" fmla="*/ 3280 h 12117"/>
                  <a:gd name="connsiteX52" fmla="*/ 4412 w 10000"/>
                  <a:gd name="connsiteY52" fmla="*/ 3200 h 12117"/>
                  <a:gd name="connsiteX53" fmla="*/ 4412 w 10000"/>
                  <a:gd name="connsiteY53" fmla="*/ 3920 h 12117"/>
                  <a:gd name="connsiteX54" fmla="*/ 3529 w 10000"/>
                  <a:gd name="connsiteY54" fmla="*/ 3680 h 12117"/>
                  <a:gd name="connsiteX55" fmla="*/ 2353 w 10000"/>
                  <a:gd name="connsiteY55" fmla="*/ 3440 h 12117"/>
                  <a:gd name="connsiteX56" fmla="*/ 882 w 10000"/>
                  <a:gd name="connsiteY56" fmla="*/ 3120 h 12117"/>
                  <a:gd name="connsiteX57" fmla="*/ 588 w 10000"/>
                  <a:gd name="connsiteY57" fmla="*/ 2880 h 12117"/>
                  <a:gd name="connsiteX58" fmla="*/ 0 w 10000"/>
                  <a:gd name="connsiteY58" fmla="*/ 2640 h 12117"/>
                  <a:gd name="connsiteX59" fmla="*/ 588 w 10000"/>
                  <a:gd name="connsiteY59" fmla="*/ 3520 h 12117"/>
                  <a:gd name="connsiteX60" fmla="*/ 1176 w 10000"/>
                  <a:gd name="connsiteY60" fmla="*/ 3920 h 12117"/>
                  <a:gd name="connsiteX61" fmla="*/ 1765 w 10000"/>
                  <a:gd name="connsiteY61" fmla="*/ 4240 h 12117"/>
                  <a:gd name="connsiteX62" fmla="*/ 2353 w 10000"/>
                  <a:gd name="connsiteY62" fmla="*/ 4400 h 12117"/>
                  <a:gd name="connsiteX63" fmla="*/ 2941 w 10000"/>
                  <a:gd name="connsiteY63" fmla="*/ 4480 h 12117"/>
                  <a:gd name="connsiteX64" fmla="*/ 3824 w 10000"/>
                  <a:gd name="connsiteY64" fmla="*/ 4560 h 12117"/>
                  <a:gd name="connsiteX65" fmla="*/ 4412 w 10000"/>
                  <a:gd name="connsiteY65" fmla="*/ 4480 h 12117"/>
                  <a:gd name="connsiteX66" fmla="*/ 4412 w 10000"/>
                  <a:gd name="connsiteY66" fmla="*/ 5120 h 12117"/>
                  <a:gd name="connsiteX67" fmla="*/ 3529 w 10000"/>
                  <a:gd name="connsiteY67" fmla="*/ 4880 h 12117"/>
                  <a:gd name="connsiteX68" fmla="*/ 2353 w 10000"/>
                  <a:gd name="connsiteY68" fmla="*/ 4640 h 12117"/>
                  <a:gd name="connsiteX69" fmla="*/ 882 w 10000"/>
                  <a:gd name="connsiteY69" fmla="*/ 4320 h 12117"/>
                  <a:gd name="connsiteX70" fmla="*/ 588 w 10000"/>
                  <a:gd name="connsiteY70" fmla="*/ 4160 h 12117"/>
                  <a:gd name="connsiteX71" fmla="*/ 0 w 10000"/>
                  <a:gd name="connsiteY71" fmla="*/ 3920 h 12117"/>
                  <a:gd name="connsiteX72" fmla="*/ 588 w 10000"/>
                  <a:gd name="connsiteY72" fmla="*/ 4800 h 12117"/>
                  <a:gd name="connsiteX73" fmla="*/ 1176 w 10000"/>
                  <a:gd name="connsiteY73" fmla="*/ 5120 h 12117"/>
                  <a:gd name="connsiteX74" fmla="*/ 1765 w 10000"/>
                  <a:gd name="connsiteY74" fmla="*/ 5520 h 12117"/>
                  <a:gd name="connsiteX75" fmla="*/ 2353 w 10000"/>
                  <a:gd name="connsiteY75" fmla="*/ 5680 h 12117"/>
                  <a:gd name="connsiteX76" fmla="*/ 2941 w 10000"/>
                  <a:gd name="connsiteY76" fmla="*/ 5760 h 12117"/>
                  <a:gd name="connsiteX77" fmla="*/ 3824 w 10000"/>
                  <a:gd name="connsiteY77" fmla="*/ 5760 h 12117"/>
                  <a:gd name="connsiteX78" fmla="*/ 4412 w 10000"/>
                  <a:gd name="connsiteY78" fmla="*/ 5680 h 12117"/>
                  <a:gd name="connsiteX79" fmla="*/ 4412 w 10000"/>
                  <a:gd name="connsiteY79" fmla="*/ 6400 h 12117"/>
                  <a:gd name="connsiteX80" fmla="*/ 3529 w 10000"/>
                  <a:gd name="connsiteY80" fmla="*/ 6160 h 12117"/>
                  <a:gd name="connsiteX81" fmla="*/ 2353 w 10000"/>
                  <a:gd name="connsiteY81" fmla="*/ 5920 h 12117"/>
                  <a:gd name="connsiteX82" fmla="*/ 882 w 10000"/>
                  <a:gd name="connsiteY82" fmla="*/ 5600 h 12117"/>
                  <a:gd name="connsiteX83" fmla="*/ 588 w 10000"/>
                  <a:gd name="connsiteY83" fmla="*/ 5360 h 12117"/>
                  <a:gd name="connsiteX84" fmla="*/ 0 w 10000"/>
                  <a:gd name="connsiteY84" fmla="*/ 5120 h 12117"/>
                  <a:gd name="connsiteX85" fmla="*/ 588 w 10000"/>
                  <a:gd name="connsiteY85" fmla="*/ 6000 h 12117"/>
                  <a:gd name="connsiteX86" fmla="*/ 1176 w 10000"/>
                  <a:gd name="connsiteY86" fmla="*/ 6400 h 12117"/>
                  <a:gd name="connsiteX87" fmla="*/ 1765 w 10000"/>
                  <a:gd name="connsiteY87" fmla="*/ 6720 h 12117"/>
                  <a:gd name="connsiteX88" fmla="*/ 2353 w 10000"/>
                  <a:gd name="connsiteY88" fmla="*/ 6880 h 12117"/>
                  <a:gd name="connsiteX89" fmla="*/ 2941 w 10000"/>
                  <a:gd name="connsiteY89" fmla="*/ 6960 h 12117"/>
                  <a:gd name="connsiteX90" fmla="*/ 3824 w 10000"/>
                  <a:gd name="connsiteY90" fmla="*/ 7040 h 12117"/>
                  <a:gd name="connsiteX91" fmla="*/ 4412 w 10000"/>
                  <a:gd name="connsiteY91" fmla="*/ 6960 h 12117"/>
                  <a:gd name="connsiteX92" fmla="*/ 4412 w 10000"/>
                  <a:gd name="connsiteY92" fmla="*/ 7600 h 12117"/>
                  <a:gd name="connsiteX93" fmla="*/ 3529 w 10000"/>
                  <a:gd name="connsiteY93" fmla="*/ 7360 h 12117"/>
                  <a:gd name="connsiteX94" fmla="*/ 2353 w 10000"/>
                  <a:gd name="connsiteY94" fmla="*/ 7120 h 12117"/>
                  <a:gd name="connsiteX95" fmla="*/ 882 w 10000"/>
                  <a:gd name="connsiteY95" fmla="*/ 6800 h 12117"/>
                  <a:gd name="connsiteX96" fmla="*/ 588 w 10000"/>
                  <a:gd name="connsiteY96" fmla="*/ 6640 h 12117"/>
                  <a:gd name="connsiteX97" fmla="*/ 0 w 10000"/>
                  <a:gd name="connsiteY97" fmla="*/ 6400 h 12117"/>
                  <a:gd name="connsiteX98" fmla="*/ 588 w 10000"/>
                  <a:gd name="connsiteY98" fmla="*/ 7280 h 12117"/>
                  <a:gd name="connsiteX99" fmla="*/ 1176 w 10000"/>
                  <a:gd name="connsiteY99" fmla="*/ 7600 h 12117"/>
                  <a:gd name="connsiteX100" fmla="*/ 1765 w 10000"/>
                  <a:gd name="connsiteY100" fmla="*/ 8000 h 12117"/>
                  <a:gd name="connsiteX101" fmla="*/ 2353 w 10000"/>
                  <a:gd name="connsiteY101" fmla="*/ 8160 h 12117"/>
                  <a:gd name="connsiteX102" fmla="*/ 2941 w 10000"/>
                  <a:gd name="connsiteY102" fmla="*/ 8240 h 12117"/>
                  <a:gd name="connsiteX103" fmla="*/ 3824 w 10000"/>
                  <a:gd name="connsiteY103" fmla="*/ 8240 h 12117"/>
                  <a:gd name="connsiteX104" fmla="*/ 4412 w 10000"/>
                  <a:gd name="connsiteY104" fmla="*/ 8160 h 12117"/>
                  <a:gd name="connsiteX105" fmla="*/ 4532 w 10000"/>
                  <a:gd name="connsiteY105" fmla="*/ 12084 h 12117"/>
                  <a:gd name="connsiteX106" fmla="*/ 5708 w 10000"/>
                  <a:gd name="connsiteY106" fmla="*/ 12117 h 12117"/>
                  <a:gd name="connsiteX107" fmla="*/ 5588 w 10000"/>
                  <a:gd name="connsiteY107" fmla="*/ 7760 h 12117"/>
                  <a:gd name="connsiteX108" fmla="*/ 6471 w 10000"/>
                  <a:gd name="connsiteY108" fmla="*/ 7840 h 12117"/>
                  <a:gd name="connsiteX109" fmla="*/ 7059 w 10000"/>
                  <a:gd name="connsiteY109" fmla="*/ 7760 h 12117"/>
                  <a:gd name="connsiteX110" fmla="*/ 7647 w 10000"/>
                  <a:gd name="connsiteY110" fmla="*/ 7680 h 12117"/>
                  <a:gd name="connsiteX111" fmla="*/ 8235 w 10000"/>
                  <a:gd name="connsiteY111" fmla="*/ 7520 h 12117"/>
                  <a:gd name="connsiteX112" fmla="*/ 8824 w 10000"/>
                  <a:gd name="connsiteY112" fmla="*/ 7200 h 12117"/>
                  <a:gd name="connsiteX113" fmla="*/ 9412 w 10000"/>
                  <a:gd name="connsiteY113" fmla="*/ 6800 h 12117"/>
                  <a:gd name="connsiteX114" fmla="*/ 10000 w 10000"/>
                  <a:gd name="connsiteY114" fmla="*/ 5920 h 12117"/>
                  <a:gd name="connsiteX115" fmla="*/ 9706 w 10000"/>
                  <a:gd name="connsiteY115" fmla="*/ 6160 h 12117"/>
                  <a:gd name="connsiteX116" fmla="*/ 9118 w 10000"/>
                  <a:gd name="connsiteY116" fmla="*/ 6400 h 12117"/>
                  <a:gd name="connsiteX117" fmla="*/ 7941 w 10000"/>
                  <a:gd name="connsiteY117" fmla="*/ 6640 h 12117"/>
                  <a:gd name="connsiteX118" fmla="*/ 6765 w 10000"/>
                  <a:gd name="connsiteY118" fmla="*/ 6880 h 12117"/>
                  <a:gd name="connsiteX119" fmla="*/ 5588 w 10000"/>
                  <a:gd name="connsiteY119" fmla="*/ 7200 h 12117"/>
                  <a:gd name="connsiteX120" fmla="*/ 5588 w 10000"/>
                  <a:gd name="connsiteY120" fmla="*/ 6480 h 12117"/>
                  <a:gd name="connsiteX121" fmla="*/ 6471 w 10000"/>
                  <a:gd name="connsiteY121" fmla="*/ 6560 h 12117"/>
                  <a:gd name="connsiteX122" fmla="*/ 7059 w 10000"/>
                  <a:gd name="connsiteY122" fmla="*/ 6560 h 12117"/>
                  <a:gd name="connsiteX123" fmla="*/ 7647 w 10000"/>
                  <a:gd name="connsiteY123" fmla="*/ 6400 h 12117"/>
                  <a:gd name="connsiteX124" fmla="*/ 8235 w 10000"/>
                  <a:gd name="connsiteY124" fmla="*/ 6240 h 12117"/>
                  <a:gd name="connsiteX125" fmla="*/ 8824 w 10000"/>
                  <a:gd name="connsiteY125" fmla="*/ 5920 h 12117"/>
                  <a:gd name="connsiteX126" fmla="*/ 9412 w 10000"/>
                  <a:gd name="connsiteY126" fmla="*/ 5520 h 12117"/>
                  <a:gd name="connsiteX127" fmla="*/ 10000 w 10000"/>
                  <a:gd name="connsiteY127" fmla="*/ 4640 h 12117"/>
                  <a:gd name="connsiteX128" fmla="*/ 9706 w 10000"/>
                  <a:gd name="connsiteY128" fmla="*/ 4960 h 12117"/>
                  <a:gd name="connsiteX129" fmla="*/ 9118 w 10000"/>
                  <a:gd name="connsiteY129" fmla="*/ 5120 h 12117"/>
                  <a:gd name="connsiteX130" fmla="*/ 7941 w 10000"/>
                  <a:gd name="connsiteY130" fmla="*/ 5440 h 12117"/>
                  <a:gd name="connsiteX131" fmla="*/ 6765 w 10000"/>
                  <a:gd name="connsiteY131" fmla="*/ 5680 h 12117"/>
                  <a:gd name="connsiteX132" fmla="*/ 5588 w 10000"/>
                  <a:gd name="connsiteY132" fmla="*/ 5920 h 12117"/>
                  <a:gd name="connsiteX133" fmla="*/ 5588 w 10000"/>
                  <a:gd name="connsiteY133" fmla="*/ 5280 h 12117"/>
                  <a:gd name="connsiteX134" fmla="*/ 6471 w 10000"/>
                  <a:gd name="connsiteY134" fmla="*/ 5360 h 12117"/>
                  <a:gd name="connsiteX135" fmla="*/ 7059 w 10000"/>
                  <a:gd name="connsiteY135" fmla="*/ 5280 h 12117"/>
                  <a:gd name="connsiteX136" fmla="*/ 7647 w 10000"/>
                  <a:gd name="connsiteY136" fmla="*/ 5200 h 12117"/>
                  <a:gd name="connsiteX137" fmla="*/ 8235 w 10000"/>
                  <a:gd name="connsiteY137" fmla="*/ 5040 h 12117"/>
                  <a:gd name="connsiteX138" fmla="*/ 8824 w 10000"/>
                  <a:gd name="connsiteY138" fmla="*/ 4720 h 12117"/>
                  <a:gd name="connsiteX139" fmla="*/ 9412 w 10000"/>
                  <a:gd name="connsiteY139" fmla="*/ 4320 h 12117"/>
                  <a:gd name="connsiteX140" fmla="*/ 10000 w 10000"/>
                  <a:gd name="connsiteY140" fmla="*/ 3440 h 12117"/>
                  <a:gd name="connsiteX141" fmla="*/ 9706 w 10000"/>
                  <a:gd name="connsiteY141" fmla="*/ 3680 h 12117"/>
                  <a:gd name="connsiteX142" fmla="*/ 9118 w 10000"/>
                  <a:gd name="connsiteY142" fmla="*/ 3920 h 12117"/>
                  <a:gd name="connsiteX143" fmla="*/ 7941 w 10000"/>
                  <a:gd name="connsiteY143" fmla="*/ 4160 h 12117"/>
                  <a:gd name="connsiteX144" fmla="*/ 6765 w 10000"/>
                  <a:gd name="connsiteY144" fmla="*/ 4400 h 12117"/>
                  <a:gd name="connsiteX145" fmla="*/ 5588 w 10000"/>
                  <a:gd name="connsiteY145" fmla="*/ 4720 h 12117"/>
                  <a:gd name="connsiteX146" fmla="*/ 5588 w 10000"/>
                  <a:gd name="connsiteY146" fmla="*/ 4000 h 12117"/>
                  <a:gd name="connsiteX147" fmla="*/ 6471 w 10000"/>
                  <a:gd name="connsiteY147" fmla="*/ 4080 h 12117"/>
                  <a:gd name="connsiteX148" fmla="*/ 7059 w 10000"/>
                  <a:gd name="connsiteY148" fmla="*/ 4080 h 1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10000" h="12117">
                    <a:moveTo>
                      <a:pt x="7059" y="4080"/>
                    </a:moveTo>
                    <a:lnTo>
                      <a:pt x="7059" y="4080"/>
                    </a:lnTo>
                    <a:lnTo>
                      <a:pt x="7647" y="3920"/>
                    </a:lnTo>
                    <a:lnTo>
                      <a:pt x="8235" y="3760"/>
                    </a:lnTo>
                    <a:lnTo>
                      <a:pt x="8824" y="3440"/>
                    </a:lnTo>
                    <a:lnTo>
                      <a:pt x="9412" y="3040"/>
                    </a:lnTo>
                    <a:lnTo>
                      <a:pt x="10000" y="2160"/>
                    </a:lnTo>
                    <a:lnTo>
                      <a:pt x="9706" y="2480"/>
                    </a:lnTo>
                    <a:lnTo>
                      <a:pt x="9118" y="2640"/>
                    </a:lnTo>
                    <a:lnTo>
                      <a:pt x="7941" y="2960"/>
                    </a:lnTo>
                    <a:lnTo>
                      <a:pt x="6765" y="3200"/>
                    </a:lnTo>
                    <a:lnTo>
                      <a:pt x="5588" y="3440"/>
                    </a:lnTo>
                    <a:lnTo>
                      <a:pt x="5588" y="2800"/>
                    </a:lnTo>
                    <a:lnTo>
                      <a:pt x="6471" y="2880"/>
                    </a:lnTo>
                    <a:lnTo>
                      <a:pt x="7059" y="2800"/>
                    </a:lnTo>
                    <a:lnTo>
                      <a:pt x="7647" y="2720"/>
                    </a:lnTo>
                    <a:lnTo>
                      <a:pt x="8235" y="2560"/>
                    </a:lnTo>
                    <a:lnTo>
                      <a:pt x="8824" y="2240"/>
                    </a:lnTo>
                    <a:lnTo>
                      <a:pt x="9412" y="1840"/>
                    </a:lnTo>
                    <a:lnTo>
                      <a:pt x="10000" y="960"/>
                    </a:lnTo>
                    <a:lnTo>
                      <a:pt x="9706" y="1200"/>
                    </a:lnTo>
                    <a:lnTo>
                      <a:pt x="9118" y="1440"/>
                    </a:lnTo>
                    <a:lnTo>
                      <a:pt x="7941" y="1680"/>
                    </a:lnTo>
                    <a:lnTo>
                      <a:pt x="6765" y="1920"/>
                    </a:lnTo>
                    <a:lnTo>
                      <a:pt x="5588" y="2240"/>
                    </a:lnTo>
                    <a:lnTo>
                      <a:pt x="5588" y="2080"/>
                    </a:lnTo>
                    <a:lnTo>
                      <a:pt x="5882" y="2000"/>
                    </a:lnTo>
                    <a:lnTo>
                      <a:pt x="6471" y="1840"/>
                    </a:lnTo>
                    <a:lnTo>
                      <a:pt x="6471" y="1680"/>
                    </a:lnTo>
                    <a:lnTo>
                      <a:pt x="6765" y="1440"/>
                    </a:lnTo>
                    <a:lnTo>
                      <a:pt x="6471" y="960"/>
                    </a:lnTo>
                    <a:lnTo>
                      <a:pt x="5882" y="480"/>
                    </a:lnTo>
                    <a:lnTo>
                      <a:pt x="5000" y="0"/>
                    </a:lnTo>
                    <a:lnTo>
                      <a:pt x="4412" y="480"/>
                    </a:lnTo>
                    <a:lnTo>
                      <a:pt x="3824" y="960"/>
                    </a:lnTo>
                    <a:lnTo>
                      <a:pt x="3529" y="1440"/>
                    </a:lnTo>
                    <a:lnTo>
                      <a:pt x="3529" y="1680"/>
                    </a:lnTo>
                    <a:lnTo>
                      <a:pt x="3824" y="1840"/>
                    </a:lnTo>
                    <a:lnTo>
                      <a:pt x="4118" y="2000"/>
                    </a:lnTo>
                    <a:lnTo>
                      <a:pt x="4412" y="2080"/>
                    </a:lnTo>
                    <a:lnTo>
                      <a:pt x="4412" y="2640"/>
                    </a:lnTo>
                    <a:lnTo>
                      <a:pt x="3529" y="2400"/>
                    </a:lnTo>
                    <a:lnTo>
                      <a:pt x="2353" y="2160"/>
                    </a:lnTo>
                    <a:lnTo>
                      <a:pt x="882" y="1840"/>
                    </a:lnTo>
                    <a:lnTo>
                      <a:pt x="588" y="1680"/>
                    </a:lnTo>
                    <a:lnTo>
                      <a:pt x="0" y="1440"/>
                    </a:lnTo>
                    <a:lnTo>
                      <a:pt x="588" y="2320"/>
                    </a:lnTo>
                    <a:lnTo>
                      <a:pt x="1176" y="2640"/>
                    </a:lnTo>
                    <a:lnTo>
                      <a:pt x="1765" y="3040"/>
                    </a:lnTo>
                    <a:lnTo>
                      <a:pt x="2353" y="3200"/>
                    </a:lnTo>
                    <a:lnTo>
                      <a:pt x="2941" y="3280"/>
                    </a:lnTo>
                    <a:lnTo>
                      <a:pt x="3824" y="3280"/>
                    </a:lnTo>
                    <a:lnTo>
                      <a:pt x="4412" y="3200"/>
                    </a:lnTo>
                    <a:lnTo>
                      <a:pt x="4412" y="3920"/>
                    </a:lnTo>
                    <a:lnTo>
                      <a:pt x="3529" y="3680"/>
                    </a:lnTo>
                    <a:lnTo>
                      <a:pt x="2353" y="3440"/>
                    </a:lnTo>
                    <a:lnTo>
                      <a:pt x="882" y="3120"/>
                    </a:lnTo>
                    <a:lnTo>
                      <a:pt x="588" y="2880"/>
                    </a:lnTo>
                    <a:lnTo>
                      <a:pt x="0" y="2640"/>
                    </a:lnTo>
                    <a:lnTo>
                      <a:pt x="588" y="3520"/>
                    </a:lnTo>
                    <a:lnTo>
                      <a:pt x="1176" y="3920"/>
                    </a:lnTo>
                    <a:lnTo>
                      <a:pt x="1765" y="4240"/>
                    </a:lnTo>
                    <a:lnTo>
                      <a:pt x="2353" y="4400"/>
                    </a:lnTo>
                    <a:lnTo>
                      <a:pt x="2941" y="4480"/>
                    </a:lnTo>
                    <a:lnTo>
                      <a:pt x="3824" y="4560"/>
                    </a:lnTo>
                    <a:lnTo>
                      <a:pt x="4412" y="4480"/>
                    </a:lnTo>
                    <a:lnTo>
                      <a:pt x="4412" y="5120"/>
                    </a:lnTo>
                    <a:lnTo>
                      <a:pt x="3529" y="4880"/>
                    </a:lnTo>
                    <a:lnTo>
                      <a:pt x="2353" y="4640"/>
                    </a:lnTo>
                    <a:lnTo>
                      <a:pt x="882" y="4320"/>
                    </a:lnTo>
                    <a:lnTo>
                      <a:pt x="588" y="4160"/>
                    </a:lnTo>
                    <a:lnTo>
                      <a:pt x="0" y="3920"/>
                    </a:lnTo>
                    <a:lnTo>
                      <a:pt x="588" y="4800"/>
                    </a:lnTo>
                    <a:lnTo>
                      <a:pt x="1176" y="5120"/>
                    </a:lnTo>
                    <a:lnTo>
                      <a:pt x="1765" y="5520"/>
                    </a:lnTo>
                    <a:lnTo>
                      <a:pt x="2353" y="5680"/>
                    </a:lnTo>
                    <a:lnTo>
                      <a:pt x="2941" y="5760"/>
                    </a:lnTo>
                    <a:lnTo>
                      <a:pt x="3824" y="5760"/>
                    </a:lnTo>
                    <a:lnTo>
                      <a:pt x="4412" y="5680"/>
                    </a:lnTo>
                    <a:lnTo>
                      <a:pt x="4412" y="6400"/>
                    </a:lnTo>
                    <a:lnTo>
                      <a:pt x="3529" y="6160"/>
                    </a:lnTo>
                    <a:lnTo>
                      <a:pt x="2353" y="5920"/>
                    </a:lnTo>
                    <a:lnTo>
                      <a:pt x="882" y="5600"/>
                    </a:lnTo>
                    <a:lnTo>
                      <a:pt x="588" y="5360"/>
                    </a:lnTo>
                    <a:lnTo>
                      <a:pt x="0" y="5120"/>
                    </a:lnTo>
                    <a:lnTo>
                      <a:pt x="588" y="6000"/>
                    </a:lnTo>
                    <a:lnTo>
                      <a:pt x="1176" y="6400"/>
                    </a:lnTo>
                    <a:lnTo>
                      <a:pt x="1765" y="6720"/>
                    </a:lnTo>
                    <a:lnTo>
                      <a:pt x="2353" y="6880"/>
                    </a:lnTo>
                    <a:lnTo>
                      <a:pt x="2941" y="6960"/>
                    </a:lnTo>
                    <a:lnTo>
                      <a:pt x="3824" y="7040"/>
                    </a:lnTo>
                    <a:lnTo>
                      <a:pt x="4412" y="6960"/>
                    </a:lnTo>
                    <a:lnTo>
                      <a:pt x="4412" y="7600"/>
                    </a:lnTo>
                    <a:lnTo>
                      <a:pt x="3529" y="7360"/>
                    </a:lnTo>
                    <a:lnTo>
                      <a:pt x="2353" y="7120"/>
                    </a:lnTo>
                    <a:lnTo>
                      <a:pt x="882" y="6800"/>
                    </a:lnTo>
                    <a:lnTo>
                      <a:pt x="588" y="6640"/>
                    </a:lnTo>
                    <a:lnTo>
                      <a:pt x="0" y="6400"/>
                    </a:lnTo>
                    <a:lnTo>
                      <a:pt x="588" y="7280"/>
                    </a:lnTo>
                    <a:lnTo>
                      <a:pt x="1176" y="7600"/>
                    </a:lnTo>
                    <a:lnTo>
                      <a:pt x="1765" y="8000"/>
                    </a:lnTo>
                    <a:lnTo>
                      <a:pt x="2353" y="8160"/>
                    </a:lnTo>
                    <a:lnTo>
                      <a:pt x="2941" y="8240"/>
                    </a:lnTo>
                    <a:lnTo>
                      <a:pt x="3824" y="8240"/>
                    </a:lnTo>
                    <a:lnTo>
                      <a:pt x="4412" y="8160"/>
                    </a:lnTo>
                    <a:lnTo>
                      <a:pt x="4532" y="12084"/>
                    </a:lnTo>
                    <a:lnTo>
                      <a:pt x="5708" y="12117"/>
                    </a:lnTo>
                    <a:lnTo>
                      <a:pt x="5588" y="7760"/>
                    </a:lnTo>
                    <a:lnTo>
                      <a:pt x="6471" y="7840"/>
                    </a:lnTo>
                    <a:lnTo>
                      <a:pt x="7059" y="7760"/>
                    </a:lnTo>
                    <a:lnTo>
                      <a:pt x="7647" y="7680"/>
                    </a:lnTo>
                    <a:lnTo>
                      <a:pt x="8235" y="7520"/>
                    </a:lnTo>
                    <a:lnTo>
                      <a:pt x="8824" y="7200"/>
                    </a:lnTo>
                    <a:lnTo>
                      <a:pt x="9412" y="6800"/>
                    </a:lnTo>
                    <a:lnTo>
                      <a:pt x="10000" y="5920"/>
                    </a:lnTo>
                    <a:lnTo>
                      <a:pt x="9706" y="6160"/>
                    </a:lnTo>
                    <a:lnTo>
                      <a:pt x="9118" y="6400"/>
                    </a:lnTo>
                    <a:lnTo>
                      <a:pt x="7941" y="6640"/>
                    </a:lnTo>
                    <a:lnTo>
                      <a:pt x="6765" y="6880"/>
                    </a:lnTo>
                    <a:lnTo>
                      <a:pt x="5588" y="7200"/>
                    </a:lnTo>
                    <a:lnTo>
                      <a:pt x="5588" y="6480"/>
                    </a:lnTo>
                    <a:lnTo>
                      <a:pt x="6471" y="6560"/>
                    </a:lnTo>
                    <a:lnTo>
                      <a:pt x="7059" y="6560"/>
                    </a:lnTo>
                    <a:lnTo>
                      <a:pt x="7647" y="6400"/>
                    </a:lnTo>
                    <a:lnTo>
                      <a:pt x="8235" y="6240"/>
                    </a:lnTo>
                    <a:lnTo>
                      <a:pt x="8824" y="5920"/>
                    </a:lnTo>
                    <a:lnTo>
                      <a:pt x="9412" y="5520"/>
                    </a:lnTo>
                    <a:lnTo>
                      <a:pt x="10000" y="4640"/>
                    </a:lnTo>
                    <a:lnTo>
                      <a:pt x="9706" y="4960"/>
                    </a:lnTo>
                    <a:lnTo>
                      <a:pt x="9118" y="5120"/>
                    </a:lnTo>
                    <a:lnTo>
                      <a:pt x="7941" y="5440"/>
                    </a:lnTo>
                    <a:lnTo>
                      <a:pt x="6765" y="5680"/>
                    </a:lnTo>
                    <a:lnTo>
                      <a:pt x="5588" y="5920"/>
                    </a:lnTo>
                    <a:lnTo>
                      <a:pt x="5588" y="5280"/>
                    </a:lnTo>
                    <a:lnTo>
                      <a:pt x="6471" y="5360"/>
                    </a:lnTo>
                    <a:lnTo>
                      <a:pt x="7059" y="5280"/>
                    </a:lnTo>
                    <a:lnTo>
                      <a:pt x="7647" y="5200"/>
                    </a:lnTo>
                    <a:lnTo>
                      <a:pt x="8235" y="5040"/>
                    </a:lnTo>
                    <a:lnTo>
                      <a:pt x="8824" y="4720"/>
                    </a:lnTo>
                    <a:lnTo>
                      <a:pt x="9412" y="4320"/>
                    </a:lnTo>
                    <a:lnTo>
                      <a:pt x="10000" y="3440"/>
                    </a:lnTo>
                    <a:lnTo>
                      <a:pt x="9706" y="3680"/>
                    </a:lnTo>
                    <a:lnTo>
                      <a:pt x="9118" y="3920"/>
                    </a:lnTo>
                    <a:lnTo>
                      <a:pt x="7941" y="4160"/>
                    </a:lnTo>
                    <a:lnTo>
                      <a:pt x="6765" y="4400"/>
                    </a:lnTo>
                    <a:lnTo>
                      <a:pt x="5588" y="4720"/>
                    </a:lnTo>
                    <a:lnTo>
                      <a:pt x="5588" y="4000"/>
                    </a:lnTo>
                    <a:lnTo>
                      <a:pt x="6471" y="4080"/>
                    </a:lnTo>
                    <a:lnTo>
                      <a:pt x="7059" y="408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endParaRPr lang="fi-FI" sz="1400"/>
              </a:p>
            </p:txBody>
          </p:sp>
          <p:sp>
            <p:nvSpPr>
              <p:cNvPr id="47" name="Freeform 365">
                <a:extLst>
                  <a:ext uri="{FF2B5EF4-FFF2-40B4-BE49-F238E27FC236}">
                    <a16:creationId xmlns:a16="http://schemas.microsoft.com/office/drawing/2014/main" id="{A686E982-05A8-423D-8B5A-AFE7672EE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085" y="2974832"/>
                <a:ext cx="224617" cy="938576"/>
              </a:xfrm>
              <a:custGeom>
                <a:avLst/>
                <a:gdLst>
                  <a:gd name="T0" fmla="*/ 73025 w 56"/>
                  <a:gd name="T1" fmla="*/ 123825 h 234"/>
                  <a:gd name="T2" fmla="*/ 88900 w 56"/>
                  <a:gd name="T3" fmla="*/ 73025 h 234"/>
                  <a:gd name="T4" fmla="*/ 69850 w 56"/>
                  <a:gd name="T5" fmla="*/ 95250 h 234"/>
                  <a:gd name="T6" fmla="*/ 50800 w 56"/>
                  <a:gd name="T7" fmla="*/ 88900 h 234"/>
                  <a:gd name="T8" fmla="*/ 63500 w 56"/>
                  <a:gd name="T9" fmla="*/ 92075 h 234"/>
                  <a:gd name="T10" fmla="*/ 73025 w 56"/>
                  <a:gd name="T11" fmla="*/ 82550 h 234"/>
                  <a:gd name="T12" fmla="*/ 88900 w 56"/>
                  <a:gd name="T13" fmla="*/ 31750 h 234"/>
                  <a:gd name="T14" fmla="*/ 57150 w 56"/>
                  <a:gd name="T15" fmla="*/ 63500 h 234"/>
                  <a:gd name="T16" fmla="*/ 50800 w 56"/>
                  <a:gd name="T17" fmla="*/ 66675 h 234"/>
                  <a:gd name="T18" fmla="*/ 57150 w 56"/>
                  <a:gd name="T19" fmla="*/ 47625 h 234"/>
                  <a:gd name="T20" fmla="*/ 44450 w 56"/>
                  <a:gd name="T21" fmla="*/ 0 h 234"/>
                  <a:gd name="T22" fmla="*/ 31750 w 56"/>
                  <a:gd name="T23" fmla="*/ 31750 h 234"/>
                  <a:gd name="T24" fmla="*/ 34925 w 56"/>
                  <a:gd name="T25" fmla="*/ 60325 h 234"/>
                  <a:gd name="T26" fmla="*/ 41275 w 56"/>
                  <a:gd name="T27" fmla="*/ 85725 h 234"/>
                  <a:gd name="T28" fmla="*/ 9525 w 56"/>
                  <a:gd name="T29" fmla="*/ 60325 h 234"/>
                  <a:gd name="T30" fmla="*/ 6350 w 56"/>
                  <a:gd name="T31" fmla="*/ 76200 h 234"/>
                  <a:gd name="T32" fmla="*/ 25400 w 56"/>
                  <a:gd name="T33" fmla="*/ 104775 h 234"/>
                  <a:gd name="T34" fmla="*/ 41275 w 56"/>
                  <a:gd name="T35" fmla="*/ 104775 h 234"/>
                  <a:gd name="T36" fmla="*/ 31750 w 56"/>
                  <a:gd name="T37" fmla="*/ 117475 h 234"/>
                  <a:gd name="T38" fmla="*/ 0 w 56"/>
                  <a:gd name="T39" fmla="*/ 85725 h 234"/>
                  <a:gd name="T40" fmla="*/ 15875 w 56"/>
                  <a:gd name="T41" fmla="*/ 136525 h 234"/>
                  <a:gd name="T42" fmla="*/ 25400 w 56"/>
                  <a:gd name="T43" fmla="*/ 146050 h 234"/>
                  <a:gd name="T44" fmla="*/ 41275 w 56"/>
                  <a:gd name="T45" fmla="*/ 165100 h 234"/>
                  <a:gd name="T46" fmla="*/ 19050 w 56"/>
                  <a:gd name="T47" fmla="*/ 149225 h 234"/>
                  <a:gd name="T48" fmla="*/ 0 w 56"/>
                  <a:gd name="T49" fmla="*/ 127000 h 234"/>
                  <a:gd name="T50" fmla="*/ 15875 w 56"/>
                  <a:gd name="T51" fmla="*/ 177800 h 234"/>
                  <a:gd name="T52" fmla="*/ 31750 w 56"/>
                  <a:gd name="T53" fmla="*/ 187325 h 234"/>
                  <a:gd name="T54" fmla="*/ 41275 w 56"/>
                  <a:gd name="T55" fmla="*/ 206375 h 234"/>
                  <a:gd name="T56" fmla="*/ 9525 w 56"/>
                  <a:gd name="T57" fmla="*/ 180975 h 234"/>
                  <a:gd name="T58" fmla="*/ 6350 w 56"/>
                  <a:gd name="T59" fmla="*/ 193675 h 234"/>
                  <a:gd name="T60" fmla="*/ 25400 w 56"/>
                  <a:gd name="T61" fmla="*/ 225425 h 234"/>
                  <a:gd name="T62" fmla="*/ 41275 w 56"/>
                  <a:gd name="T63" fmla="*/ 225425 h 234"/>
                  <a:gd name="T64" fmla="*/ 31750 w 56"/>
                  <a:gd name="T65" fmla="*/ 238125 h 234"/>
                  <a:gd name="T66" fmla="*/ 0 w 56"/>
                  <a:gd name="T67" fmla="*/ 206375 h 234"/>
                  <a:gd name="T68" fmla="*/ 15875 w 56"/>
                  <a:gd name="T69" fmla="*/ 257175 h 234"/>
                  <a:gd name="T70" fmla="*/ 25400 w 56"/>
                  <a:gd name="T71" fmla="*/ 263525 h 234"/>
                  <a:gd name="T72" fmla="*/ 41275 w 56"/>
                  <a:gd name="T73" fmla="*/ 371475 h 234"/>
                  <a:gd name="T74" fmla="*/ 50800 w 56"/>
                  <a:gd name="T75" fmla="*/ 247650 h 234"/>
                  <a:gd name="T76" fmla="*/ 63500 w 56"/>
                  <a:gd name="T77" fmla="*/ 250825 h 234"/>
                  <a:gd name="T78" fmla="*/ 82550 w 56"/>
                  <a:gd name="T79" fmla="*/ 219075 h 234"/>
                  <a:gd name="T80" fmla="*/ 79375 w 56"/>
                  <a:gd name="T81" fmla="*/ 206375 h 234"/>
                  <a:gd name="T82" fmla="*/ 50800 w 56"/>
                  <a:gd name="T83" fmla="*/ 231775 h 234"/>
                  <a:gd name="T84" fmla="*/ 57150 w 56"/>
                  <a:gd name="T85" fmla="*/ 212725 h 234"/>
                  <a:gd name="T86" fmla="*/ 73025 w 56"/>
                  <a:gd name="T87" fmla="*/ 203200 h 234"/>
                  <a:gd name="T88" fmla="*/ 88900 w 56"/>
                  <a:gd name="T89" fmla="*/ 152400 h 234"/>
                  <a:gd name="T90" fmla="*/ 69850 w 56"/>
                  <a:gd name="T91" fmla="*/ 174625 h 234"/>
                  <a:gd name="T92" fmla="*/ 50800 w 56"/>
                  <a:gd name="T93" fmla="*/ 168275 h 234"/>
                  <a:gd name="T94" fmla="*/ 63500 w 56"/>
                  <a:gd name="T95" fmla="*/ 171450 h 234"/>
                  <a:gd name="T96" fmla="*/ 73025 w 56"/>
                  <a:gd name="T97" fmla="*/ 161925 h 234"/>
                  <a:gd name="T98" fmla="*/ 88900 w 56"/>
                  <a:gd name="T99" fmla="*/ 111125 h 234"/>
                  <a:gd name="T100" fmla="*/ 57150 w 56"/>
                  <a:gd name="T101" fmla="*/ 142875 h 234"/>
                  <a:gd name="T102" fmla="*/ 50800 w 56"/>
                  <a:gd name="T103" fmla="*/ 130175 h 23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6" h="234">
                    <a:moveTo>
                      <a:pt x="40" y="82"/>
                    </a:moveTo>
                    <a:lnTo>
                      <a:pt x="40" y="82"/>
                    </a:lnTo>
                    <a:lnTo>
                      <a:pt x="46" y="78"/>
                    </a:lnTo>
                    <a:lnTo>
                      <a:pt x="52" y="62"/>
                    </a:lnTo>
                    <a:lnTo>
                      <a:pt x="56" y="46"/>
                    </a:lnTo>
                    <a:lnTo>
                      <a:pt x="50" y="54"/>
                    </a:lnTo>
                    <a:lnTo>
                      <a:pt x="44" y="60"/>
                    </a:lnTo>
                    <a:lnTo>
                      <a:pt x="36" y="66"/>
                    </a:lnTo>
                    <a:lnTo>
                      <a:pt x="32" y="70"/>
                    </a:lnTo>
                    <a:lnTo>
                      <a:pt x="32" y="56"/>
                    </a:lnTo>
                    <a:lnTo>
                      <a:pt x="36" y="58"/>
                    </a:lnTo>
                    <a:lnTo>
                      <a:pt x="40" y="58"/>
                    </a:lnTo>
                    <a:lnTo>
                      <a:pt x="46" y="52"/>
                    </a:lnTo>
                    <a:lnTo>
                      <a:pt x="52" y="38"/>
                    </a:lnTo>
                    <a:lnTo>
                      <a:pt x="56" y="20"/>
                    </a:lnTo>
                    <a:lnTo>
                      <a:pt x="50" y="30"/>
                    </a:lnTo>
                    <a:lnTo>
                      <a:pt x="44" y="36"/>
                    </a:lnTo>
                    <a:lnTo>
                      <a:pt x="36" y="40"/>
                    </a:lnTo>
                    <a:lnTo>
                      <a:pt x="32" y="46"/>
                    </a:lnTo>
                    <a:lnTo>
                      <a:pt x="32" y="42"/>
                    </a:lnTo>
                    <a:lnTo>
                      <a:pt x="36" y="38"/>
                    </a:lnTo>
                    <a:lnTo>
                      <a:pt x="36" y="30"/>
                    </a:lnTo>
                    <a:lnTo>
                      <a:pt x="36" y="20"/>
                    </a:lnTo>
                    <a:lnTo>
                      <a:pt x="32" y="10"/>
                    </a:lnTo>
                    <a:lnTo>
                      <a:pt x="28" y="0"/>
                    </a:lnTo>
                    <a:lnTo>
                      <a:pt x="24" y="10"/>
                    </a:lnTo>
                    <a:lnTo>
                      <a:pt x="20" y="20"/>
                    </a:lnTo>
                    <a:lnTo>
                      <a:pt x="20" y="30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6" y="54"/>
                    </a:lnTo>
                    <a:lnTo>
                      <a:pt x="20" y="50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0" y="30"/>
                    </a:lnTo>
                    <a:lnTo>
                      <a:pt x="4" y="48"/>
                    </a:lnTo>
                    <a:lnTo>
                      <a:pt x="10" y="62"/>
                    </a:lnTo>
                    <a:lnTo>
                      <a:pt x="16" y="66"/>
                    </a:lnTo>
                    <a:lnTo>
                      <a:pt x="20" y="68"/>
                    </a:lnTo>
                    <a:lnTo>
                      <a:pt x="26" y="66"/>
                    </a:lnTo>
                    <a:lnTo>
                      <a:pt x="26" y="80"/>
                    </a:lnTo>
                    <a:lnTo>
                      <a:pt x="20" y="74"/>
                    </a:lnTo>
                    <a:lnTo>
                      <a:pt x="12" y="70"/>
                    </a:lnTo>
                    <a:lnTo>
                      <a:pt x="6" y="64"/>
                    </a:lnTo>
                    <a:lnTo>
                      <a:pt x="0" y="54"/>
                    </a:lnTo>
                    <a:lnTo>
                      <a:pt x="4" y="72"/>
                    </a:lnTo>
                    <a:lnTo>
                      <a:pt x="10" y="86"/>
                    </a:lnTo>
                    <a:lnTo>
                      <a:pt x="16" y="92"/>
                    </a:lnTo>
                    <a:lnTo>
                      <a:pt x="20" y="92"/>
                    </a:lnTo>
                    <a:lnTo>
                      <a:pt x="26" y="92"/>
                    </a:lnTo>
                    <a:lnTo>
                      <a:pt x="26" y="104"/>
                    </a:lnTo>
                    <a:lnTo>
                      <a:pt x="20" y="100"/>
                    </a:lnTo>
                    <a:lnTo>
                      <a:pt x="12" y="94"/>
                    </a:lnTo>
                    <a:lnTo>
                      <a:pt x="6" y="88"/>
                    </a:lnTo>
                    <a:lnTo>
                      <a:pt x="0" y="80"/>
                    </a:lnTo>
                    <a:lnTo>
                      <a:pt x="4" y="98"/>
                    </a:lnTo>
                    <a:lnTo>
                      <a:pt x="10" y="112"/>
                    </a:lnTo>
                    <a:lnTo>
                      <a:pt x="16" y="116"/>
                    </a:lnTo>
                    <a:lnTo>
                      <a:pt x="20" y="118"/>
                    </a:lnTo>
                    <a:lnTo>
                      <a:pt x="26" y="116"/>
                    </a:lnTo>
                    <a:lnTo>
                      <a:pt x="26" y="130"/>
                    </a:lnTo>
                    <a:lnTo>
                      <a:pt x="20" y="124"/>
                    </a:lnTo>
                    <a:lnTo>
                      <a:pt x="12" y="120"/>
                    </a:lnTo>
                    <a:lnTo>
                      <a:pt x="6" y="114"/>
                    </a:lnTo>
                    <a:lnTo>
                      <a:pt x="0" y="104"/>
                    </a:lnTo>
                    <a:lnTo>
                      <a:pt x="4" y="122"/>
                    </a:lnTo>
                    <a:lnTo>
                      <a:pt x="10" y="136"/>
                    </a:lnTo>
                    <a:lnTo>
                      <a:pt x="16" y="142"/>
                    </a:lnTo>
                    <a:lnTo>
                      <a:pt x="20" y="142"/>
                    </a:lnTo>
                    <a:lnTo>
                      <a:pt x="26" y="142"/>
                    </a:lnTo>
                    <a:lnTo>
                      <a:pt x="26" y="154"/>
                    </a:lnTo>
                    <a:lnTo>
                      <a:pt x="20" y="150"/>
                    </a:lnTo>
                    <a:lnTo>
                      <a:pt x="12" y="144"/>
                    </a:lnTo>
                    <a:lnTo>
                      <a:pt x="6" y="138"/>
                    </a:lnTo>
                    <a:lnTo>
                      <a:pt x="0" y="130"/>
                    </a:lnTo>
                    <a:lnTo>
                      <a:pt x="4" y="148"/>
                    </a:lnTo>
                    <a:lnTo>
                      <a:pt x="10" y="162"/>
                    </a:lnTo>
                    <a:lnTo>
                      <a:pt x="16" y="166"/>
                    </a:lnTo>
                    <a:lnTo>
                      <a:pt x="20" y="168"/>
                    </a:lnTo>
                    <a:lnTo>
                      <a:pt x="26" y="166"/>
                    </a:lnTo>
                    <a:lnTo>
                      <a:pt x="26" y="234"/>
                    </a:lnTo>
                    <a:lnTo>
                      <a:pt x="32" y="234"/>
                    </a:lnTo>
                    <a:lnTo>
                      <a:pt x="32" y="156"/>
                    </a:lnTo>
                    <a:lnTo>
                      <a:pt x="36" y="158"/>
                    </a:lnTo>
                    <a:lnTo>
                      <a:pt x="40" y="158"/>
                    </a:lnTo>
                    <a:lnTo>
                      <a:pt x="46" y="152"/>
                    </a:lnTo>
                    <a:lnTo>
                      <a:pt x="52" y="138"/>
                    </a:lnTo>
                    <a:lnTo>
                      <a:pt x="56" y="120"/>
                    </a:lnTo>
                    <a:lnTo>
                      <a:pt x="50" y="130"/>
                    </a:lnTo>
                    <a:lnTo>
                      <a:pt x="44" y="136"/>
                    </a:lnTo>
                    <a:lnTo>
                      <a:pt x="36" y="140"/>
                    </a:lnTo>
                    <a:lnTo>
                      <a:pt x="32" y="146"/>
                    </a:lnTo>
                    <a:lnTo>
                      <a:pt x="32" y="132"/>
                    </a:lnTo>
                    <a:lnTo>
                      <a:pt x="36" y="134"/>
                    </a:lnTo>
                    <a:lnTo>
                      <a:pt x="40" y="132"/>
                    </a:lnTo>
                    <a:lnTo>
                      <a:pt x="46" y="128"/>
                    </a:lnTo>
                    <a:lnTo>
                      <a:pt x="52" y="112"/>
                    </a:lnTo>
                    <a:lnTo>
                      <a:pt x="56" y="96"/>
                    </a:lnTo>
                    <a:lnTo>
                      <a:pt x="50" y="104"/>
                    </a:lnTo>
                    <a:lnTo>
                      <a:pt x="44" y="110"/>
                    </a:lnTo>
                    <a:lnTo>
                      <a:pt x="36" y="116"/>
                    </a:lnTo>
                    <a:lnTo>
                      <a:pt x="32" y="120"/>
                    </a:lnTo>
                    <a:lnTo>
                      <a:pt x="32" y="106"/>
                    </a:lnTo>
                    <a:lnTo>
                      <a:pt x="36" y="108"/>
                    </a:lnTo>
                    <a:lnTo>
                      <a:pt x="40" y="108"/>
                    </a:lnTo>
                    <a:lnTo>
                      <a:pt x="46" y="102"/>
                    </a:lnTo>
                    <a:lnTo>
                      <a:pt x="52" y="88"/>
                    </a:lnTo>
                    <a:lnTo>
                      <a:pt x="56" y="70"/>
                    </a:lnTo>
                    <a:lnTo>
                      <a:pt x="50" y="80"/>
                    </a:lnTo>
                    <a:lnTo>
                      <a:pt x="44" y="86"/>
                    </a:lnTo>
                    <a:lnTo>
                      <a:pt x="36" y="90"/>
                    </a:lnTo>
                    <a:lnTo>
                      <a:pt x="32" y="96"/>
                    </a:lnTo>
                    <a:lnTo>
                      <a:pt x="32" y="82"/>
                    </a:lnTo>
                    <a:lnTo>
                      <a:pt x="36" y="84"/>
                    </a:lnTo>
                    <a:lnTo>
                      <a:pt x="40" y="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endParaRPr lang="fi-FI" sz="1400"/>
              </a:p>
            </p:txBody>
          </p:sp>
          <p:sp>
            <p:nvSpPr>
              <p:cNvPr id="48" name="Freeform 366">
                <a:extLst>
                  <a:ext uri="{FF2B5EF4-FFF2-40B4-BE49-F238E27FC236}">
                    <a16:creationId xmlns:a16="http://schemas.microsoft.com/office/drawing/2014/main" id="{942C190B-AFB0-4C8F-8203-28A3EDBC5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085" y="2974833"/>
                <a:ext cx="224617" cy="1131266"/>
              </a:xfrm>
              <a:custGeom>
                <a:avLst/>
                <a:gdLst>
                  <a:gd name="T0" fmla="*/ 73025 w 56"/>
                  <a:gd name="T1" fmla="*/ 123825 h 234"/>
                  <a:gd name="T2" fmla="*/ 88900 w 56"/>
                  <a:gd name="T3" fmla="*/ 73025 h 234"/>
                  <a:gd name="T4" fmla="*/ 69850 w 56"/>
                  <a:gd name="T5" fmla="*/ 95250 h 234"/>
                  <a:gd name="T6" fmla="*/ 50800 w 56"/>
                  <a:gd name="T7" fmla="*/ 88900 h 234"/>
                  <a:gd name="T8" fmla="*/ 63500 w 56"/>
                  <a:gd name="T9" fmla="*/ 92075 h 234"/>
                  <a:gd name="T10" fmla="*/ 73025 w 56"/>
                  <a:gd name="T11" fmla="*/ 82550 h 234"/>
                  <a:gd name="T12" fmla="*/ 88900 w 56"/>
                  <a:gd name="T13" fmla="*/ 31750 h 234"/>
                  <a:gd name="T14" fmla="*/ 57150 w 56"/>
                  <a:gd name="T15" fmla="*/ 63500 h 234"/>
                  <a:gd name="T16" fmla="*/ 50800 w 56"/>
                  <a:gd name="T17" fmla="*/ 66675 h 234"/>
                  <a:gd name="T18" fmla="*/ 57150 w 56"/>
                  <a:gd name="T19" fmla="*/ 47625 h 234"/>
                  <a:gd name="T20" fmla="*/ 44450 w 56"/>
                  <a:gd name="T21" fmla="*/ 0 h 234"/>
                  <a:gd name="T22" fmla="*/ 31750 w 56"/>
                  <a:gd name="T23" fmla="*/ 31750 h 234"/>
                  <a:gd name="T24" fmla="*/ 34925 w 56"/>
                  <a:gd name="T25" fmla="*/ 60325 h 234"/>
                  <a:gd name="T26" fmla="*/ 41275 w 56"/>
                  <a:gd name="T27" fmla="*/ 85725 h 234"/>
                  <a:gd name="T28" fmla="*/ 9525 w 56"/>
                  <a:gd name="T29" fmla="*/ 60325 h 234"/>
                  <a:gd name="T30" fmla="*/ 6350 w 56"/>
                  <a:gd name="T31" fmla="*/ 76200 h 234"/>
                  <a:gd name="T32" fmla="*/ 25400 w 56"/>
                  <a:gd name="T33" fmla="*/ 104775 h 234"/>
                  <a:gd name="T34" fmla="*/ 41275 w 56"/>
                  <a:gd name="T35" fmla="*/ 104775 h 234"/>
                  <a:gd name="T36" fmla="*/ 31750 w 56"/>
                  <a:gd name="T37" fmla="*/ 117475 h 234"/>
                  <a:gd name="T38" fmla="*/ 0 w 56"/>
                  <a:gd name="T39" fmla="*/ 85725 h 234"/>
                  <a:gd name="T40" fmla="*/ 15875 w 56"/>
                  <a:gd name="T41" fmla="*/ 136525 h 234"/>
                  <a:gd name="T42" fmla="*/ 25400 w 56"/>
                  <a:gd name="T43" fmla="*/ 146050 h 234"/>
                  <a:gd name="T44" fmla="*/ 41275 w 56"/>
                  <a:gd name="T45" fmla="*/ 165100 h 234"/>
                  <a:gd name="T46" fmla="*/ 19050 w 56"/>
                  <a:gd name="T47" fmla="*/ 149225 h 234"/>
                  <a:gd name="T48" fmla="*/ 0 w 56"/>
                  <a:gd name="T49" fmla="*/ 127000 h 234"/>
                  <a:gd name="T50" fmla="*/ 15875 w 56"/>
                  <a:gd name="T51" fmla="*/ 177800 h 234"/>
                  <a:gd name="T52" fmla="*/ 31750 w 56"/>
                  <a:gd name="T53" fmla="*/ 187325 h 234"/>
                  <a:gd name="T54" fmla="*/ 41275 w 56"/>
                  <a:gd name="T55" fmla="*/ 206375 h 234"/>
                  <a:gd name="T56" fmla="*/ 9525 w 56"/>
                  <a:gd name="T57" fmla="*/ 180975 h 234"/>
                  <a:gd name="T58" fmla="*/ 6350 w 56"/>
                  <a:gd name="T59" fmla="*/ 193675 h 234"/>
                  <a:gd name="T60" fmla="*/ 25400 w 56"/>
                  <a:gd name="T61" fmla="*/ 225425 h 234"/>
                  <a:gd name="T62" fmla="*/ 41275 w 56"/>
                  <a:gd name="T63" fmla="*/ 225425 h 234"/>
                  <a:gd name="T64" fmla="*/ 31750 w 56"/>
                  <a:gd name="T65" fmla="*/ 238125 h 234"/>
                  <a:gd name="T66" fmla="*/ 0 w 56"/>
                  <a:gd name="T67" fmla="*/ 206375 h 234"/>
                  <a:gd name="T68" fmla="*/ 15875 w 56"/>
                  <a:gd name="T69" fmla="*/ 257175 h 234"/>
                  <a:gd name="T70" fmla="*/ 25400 w 56"/>
                  <a:gd name="T71" fmla="*/ 263525 h 234"/>
                  <a:gd name="T72" fmla="*/ 41275 w 56"/>
                  <a:gd name="T73" fmla="*/ 371475 h 234"/>
                  <a:gd name="T74" fmla="*/ 50800 w 56"/>
                  <a:gd name="T75" fmla="*/ 247650 h 234"/>
                  <a:gd name="T76" fmla="*/ 63500 w 56"/>
                  <a:gd name="T77" fmla="*/ 250825 h 234"/>
                  <a:gd name="T78" fmla="*/ 82550 w 56"/>
                  <a:gd name="T79" fmla="*/ 219075 h 234"/>
                  <a:gd name="T80" fmla="*/ 79375 w 56"/>
                  <a:gd name="T81" fmla="*/ 206375 h 234"/>
                  <a:gd name="T82" fmla="*/ 50800 w 56"/>
                  <a:gd name="T83" fmla="*/ 231775 h 234"/>
                  <a:gd name="T84" fmla="*/ 57150 w 56"/>
                  <a:gd name="T85" fmla="*/ 212725 h 234"/>
                  <a:gd name="T86" fmla="*/ 73025 w 56"/>
                  <a:gd name="T87" fmla="*/ 203200 h 234"/>
                  <a:gd name="T88" fmla="*/ 88900 w 56"/>
                  <a:gd name="T89" fmla="*/ 152400 h 234"/>
                  <a:gd name="T90" fmla="*/ 69850 w 56"/>
                  <a:gd name="T91" fmla="*/ 174625 h 234"/>
                  <a:gd name="T92" fmla="*/ 50800 w 56"/>
                  <a:gd name="T93" fmla="*/ 168275 h 234"/>
                  <a:gd name="T94" fmla="*/ 63500 w 56"/>
                  <a:gd name="T95" fmla="*/ 171450 h 234"/>
                  <a:gd name="T96" fmla="*/ 73025 w 56"/>
                  <a:gd name="T97" fmla="*/ 161925 h 234"/>
                  <a:gd name="T98" fmla="*/ 88900 w 56"/>
                  <a:gd name="T99" fmla="*/ 111125 h 234"/>
                  <a:gd name="T100" fmla="*/ 57150 w 56"/>
                  <a:gd name="T101" fmla="*/ 142875 h 234"/>
                  <a:gd name="T102" fmla="*/ 50800 w 56"/>
                  <a:gd name="T103" fmla="*/ 130175 h 23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connsiteX0" fmla="*/ 7143 w 10000"/>
                  <a:gd name="connsiteY0" fmla="*/ 3504 h 12018"/>
                  <a:gd name="connsiteX1" fmla="*/ 7143 w 10000"/>
                  <a:gd name="connsiteY1" fmla="*/ 3504 h 12018"/>
                  <a:gd name="connsiteX2" fmla="*/ 8214 w 10000"/>
                  <a:gd name="connsiteY2" fmla="*/ 3333 h 12018"/>
                  <a:gd name="connsiteX3" fmla="*/ 9286 w 10000"/>
                  <a:gd name="connsiteY3" fmla="*/ 2650 h 12018"/>
                  <a:gd name="connsiteX4" fmla="*/ 10000 w 10000"/>
                  <a:gd name="connsiteY4" fmla="*/ 1966 h 12018"/>
                  <a:gd name="connsiteX5" fmla="*/ 8929 w 10000"/>
                  <a:gd name="connsiteY5" fmla="*/ 2308 h 12018"/>
                  <a:gd name="connsiteX6" fmla="*/ 7857 w 10000"/>
                  <a:gd name="connsiteY6" fmla="*/ 2564 h 12018"/>
                  <a:gd name="connsiteX7" fmla="*/ 6429 w 10000"/>
                  <a:gd name="connsiteY7" fmla="*/ 2821 h 12018"/>
                  <a:gd name="connsiteX8" fmla="*/ 5714 w 10000"/>
                  <a:gd name="connsiteY8" fmla="*/ 2991 h 12018"/>
                  <a:gd name="connsiteX9" fmla="*/ 5714 w 10000"/>
                  <a:gd name="connsiteY9" fmla="*/ 2393 h 12018"/>
                  <a:gd name="connsiteX10" fmla="*/ 6429 w 10000"/>
                  <a:gd name="connsiteY10" fmla="*/ 2479 h 12018"/>
                  <a:gd name="connsiteX11" fmla="*/ 7143 w 10000"/>
                  <a:gd name="connsiteY11" fmla="*/ 2479 h 12018"/>
                  <a:gd name="connsiteX12" fmla="*/ 8214 w 10000"/>
                  <a:gd name="connsiteY12" fmla="*/ 2222 h 12018"/>
                  <a:gd name="connsiteX13" fmla="*/ 9286 w 10000"/>
                  <a:gd name="connsiteY13" fmla="*/ 1624 h 12018"/>
                  <a:gd name="connsiteX14" fmla="*/ 10000 w 10000"/>
                  <a:gd name="connsiteY14" fmla="*/ 855 h 12018"/>
                  <a:gd name="connsiteX15" fmla="*/ 8929 w 10000"/>
                  <a:gd name="connsiteY15" fmla="*/ 1282 h 12018"/>
                  <a:gd name="connsiteX16" fmla="*/ 7857 w 10000"/>
                  <a:gd name="connsiteY16" fmla="*/ 1538 h 12018"/>
                  <a:gd name="connsiteX17" fmla="*/ 6429 w 10000"/>
                  <a:gd name="connsiteY17" fmla="*/ 1709 h 12018"/>
                  <a:gd name="connsiteX18" fmla="*/ 5714 w 10000"/>
                  <a:gd name="connsiteY18" fmla="*/ 1966 h 12018"/>
                  <a:gd name="connsiteX19" fmla="*/ 5714 w 10000"/>
                  <a:gd name="connsiteY19" fmla="*/ 1795 h 12018"/>
                  <a:gd name="connsiteX20" fmla="*/ 6429 w 10000"/>
                  <a:gd name="connsiteY20" fmla="*/ 1624 h 12018"/>
                  <a:gd name="connsiteX21" fmla="*/ 6429 w 10000"/>
                  <a:gd name="connsiteY21" fmla="*/ 1282 h 12018"/>
                  <a:gd name="connsiteX22" fmla="*/ 6429 w 10000"/>
                  <a:gd name="connsiteY22" fmla="*/ 855 h 12018"/>
                  <a:gd name="connsiteX23" fmla="*/ 5714 w 10000"/>
                  <a:gd name="connsiteY23" fmla="*/ 427 h 12018"/>
                  <a:gd name="connsiteX24" fmla="*/ 5000 w 10000"/>
                  <a:gd name="connsiteY24" fmla="*/ 0 h 12018"/>
                  <a:gd name="connsiteX25" fmla="*/ 4286 w 10000"/>
                  <a:gd name="connsiteY25" fmla="*/ 427 h 12018"/>
                  <a:gd name="connsiteX26" fmla="*/ 3571 w 10000"/>
                  <a:gd name="connsiteY26" fmla="*/ 855 h 12018"/>
                  <a:gd name="connsiteX27" fmla="*/ 3571 w 10000"/>
                  <a:gd name="connsiteY27" fmla="*/ 1282 h 12018"/>
                  <a:gd name="connsiteX28" fmla="*/ 3929 w 10000"/>
                  <a:gd name="connsiteY28" fmla="*/ 1624 h 12018"/>
                  <a:gd name="connsiteX29" fmla="*/ 4643 w 10000"/>
                  <a:gd name="connsiteY29" fmla="*/ 1795 h 12018"/>
                  <a:gd name="connsiteX30" fmla="*/ 4643 w 10000"/>
                  <a:gd name="connsiteY30" fmla="*/ 2308 h 12018"/>
                  <a:gd name="connsiteX31" fmla="*/ 3571 w 10000"/>
                  <a:gd name="connsiteY31" fmla="*/ 2137 h 12018"/>
                  <a:gd name="connsiteX32" fmla="*/ 2143 w 10000"/>
                  <a:gd name="connsiteY32" fmla="*/ 1880 h 12018"/>
                  <a:gd name="connsiteX33" fmla="*/ 1071 w 10000"/>
                  <a:gd name="connsiteY33" fmla="*/ 1624 h 12018"/>
                  <a:gd name="connsiteX34" fmla="*/ 0 w 10000"/>
                  <a:gd name="connsiteY34" fmla="*/ 1282 h 12018"/>
                  <a:gd name="connsiteX35" fmla="*/ 714 w 10000"/>
                  <a:gd name="connsiteY35" fmla="*/ 2051 h 12018"/>
                  <a:gd name="connsiteX36" fmla="*/ 1786 w 10000"/>
                  <a:gd name="connsiteY36" fmla="*/ 2650 h 12018"/>
                  <a:gd name="connsiteX37" fmla="*/ 2857 w 10000"/>
                  <a:gd name="connsiteY37" fmla="*/ 2821 h 12018"/>
                  <a:gd name="connsiteX38" fmla="*/ 3571 w 10000"/>
                  <a:gd name="connsiteY38" fmla="*/ 2906 h 12018"/>
                  <a:gd name="connsiteX39" fmla="*/ 4643 w 10000"/>
                  <a:gd name="connsiteY39" fmla="*/ 2821 h 12018"/>
                  <a:gd name="connsiteX40" fmla="*/ 4643 w 10000"/>
                  <a:gd name="connsiteY40" fmla="*/ 3419 h 12018"/>
                  <a:gd name="connsiteX41" fmla="*/ 3571 w 10000"/>
                  <a:gd name="connsiteY41" fmla="*/ 3162 h 12018"/>
                  <a:gd name="connsiteX42" fmla="*/ 2143 w 10000"/>
                  <a:gd name="connsiteY42" fmla="*/ 2991 h 12018"/>
                  <a:gd name="connsiteX43" fmla="*/ 1071 w 10000"/>
                  <a:gd name="connsiteY43" fmla="*/ 2735 h 12018"/>
                  <a:gd name="connsiteX44" fmla="*/ 0 w 10000"/>
                  <a:gd name="connsiteY44" fmla="*/ 2308 h 12018"/>
                  <a:gd name="connsiteX45" fmla="*/ 714 w 10000"/>
                  <a:gd name="connsiteY45" fmla="*/ 3077 h 12018"/>
                  <a:gd name="connsiteX46" fmla="*/ 1786 w 10000"/>
                  <a:gd name="connsiteY46" fmla="*/ 3675 h 12018"/>
                  <a:gd name="connsiteX47" fmla="*/ 2857 w 10000"/>
                  <a:gd name="connsiteY47" fmla="*/ 3932 h 12018"/>
                  <a:gd name="connsiteX48" fmla="*/ 3571 w 10000"/>
                  <a:gd name="connsiteY48" fmla="*/ 3932 h 12018"/>
                  <a:gd name="connsiteX49" fmla="*/ 4643 w 10000"/>
                  <a:gd name="connsiteY49" fmla="*/ 3932 h 12018"/>
                  <a:gd name="connsiteX50" fmla="*/ 4643 w 10000"/>
                  <a:gd name="connsiteY50" fmla="*/ 4444 h 12018"/>
                  <a:gd name="connsiteX51" fmla="*/ 3571 w 10000"/>
                  <a:gd name="connsiteY51" fmla="*/ 4274 h 12018"/>
                  <a:gd name="connsiteX52" fmla="*/ 2143 w 10000"/>
                  <a:gd name="connsiteY52" fmla="*/ 4017 h 12018"/>
                  <a:gd name="connsiteX53" fmla="*/ 1071 w 10000"/>
                  <a:gd name="connsiteY53" fmla="*/ 3761 h 12018"/>
                  <a:gd name="connsiteX54" fmla="*/ 0 w 10000"/>
                  <a:gd name="connsiteY54" fmla="*/ 3419 h 12018"/>
                  <a:gd name="connsiteX55" fmla="*/ 714 w 10000"/>
                  <a:gd name="connsiteY55" fmla="*/ 4188 h 12018"/>
                  <a:gd name="connsiteX56" fmla="*/ 1786 w 10000"/>
                  <a:gd name="connsiteY56" fmla="*/ 4786 h 12018"/>
                  <a:gd name="connsiteX57" fmla="*/ 2857 w 10000"/>
                  <a:gd name="connsiteY57" fmla="*/ 4957 h 12018"/>
                  <a:gd name="connsiteX58" fmla="*/ 3571 w 10000"/>
                  <a:gd name="connsiteY58" fmla="*/ 5043 h 12018"/>
                  <a:gd name="connsiteX59" fmla="*/ 4643 w 10000"/>
                  <a:gd name="connsiteY59" fmla="*/ 4957 h 12018"/>
                  <a:gd name="connsiteX60" fmla="*/ 4643 w 10000"/>
                  <a:gd name="connsiteY60" fmla="*/ 5556 h 12018"/>
                  <a:gd name="connsiteX61" fmla="*/ 3571 w 10000"/>
                  <a:gd name="connsiteY61" fmla="*/ 5299 h 12018"/>
                  <a:gd name="connsiteX62" fmla="*/ 2143 w 10000"/>
                  <a:gd name="connsiteY62" fmla="*/ 5128 h 12018"/>
                  <a:gd name="connsiteX63" fmla="*/ 1071 w 10000"/>
                  <a:gd name="connsiteY63" fmla="*/ 4872 h 12018"/>
                  <a:gd name="connsiteX64" fmla="*/ 0 w 10000"/>
                  <a:gd name="connsiteY64" fmla="*/ 4444 h 12018"/>
                  <a:gd name="connsiteX65" fmla="*/ 714 w 10000"/>
                  <a:gd name="connsiteY65" fmla="*/ 5214 h 12018"/>
                  <a:gd name="connsiteX66" fmla="*/ 1786 w 10000"/>
                  <a:gd name="connsiteY66" fmla="*/ 5812 h 12018"/>
                  <a:gd name="connsiteX67" fmla="*/ 2857 w 10000"/>
                  <a:gd name="connsiteY67" fmla="*/ 6068 h 12018"/>
                  <a:gd name="connsiteX68" fmla="*/ 3571 w 10000"/>
                  <a:gd name="connsiteY68" fmla="*/ 6068 h 12018"/>
                  <a:gd name="connsiteX69" fmla="*/ 4643 w 10000"/>
                  <a:gd name="connsiteY69" fmla="*/ 6068 h 12018"/>
                  <a:gd name="connsiteX70" fmla="*/ 4643 w 10000"/>
                  <a:gd name="connsiteY70" fmla="*/ 6581 h 12018"/>
                  <a:gd name="connsiteX71" fmla="*/ 3571 w 10000"/>
                  <a:gd name="connsiteY71" fmla="*/ 6410 h 12018"/>
                  <a:gd name="connsiteX72" fmla="*/ 2143 w 10000"/>
                  <a:gd name="connsiteY72" fmla="*/ 6154 h 12018"/>
                  <a:gd name="connsiteX73" fmla="*/ 1071 w 10000"/>
                  <a:gd name="connsiteY73" fmla="*/ 5897 h 12018"/>
                  <a:gd name="connsiteX74" fmla="*/ 0 w 10000"/>
                  <a:gd name="connsiteY74" fmla="*/ 5556 h 12018"/>
                  <a:gd name="connsiteX75" fmla="*/ 714 w 10000"/>
                  <a:gd name="connsiteY75" fmla="*/ 6325 h 12018"/>
                  <a:gd name="connsiteX76" fmla="*/ 1786 w 10000"/>
                  <a:gd name="connsiteY76" fmla="*/ 6923 h 12018"/>
                  <a:gd name="connsiteX77" fmla="*/ 2857 w 10000"/>
                  <a:gd name="connsiteY77" fmla="*/ 7094 h 12018"/>
                  <a:gd name="connsiteX78" fmla="*/ 3571 w 10000"/>
                  <a:gd name="connsiteY78" fmla="*/ 7179 h 12018"/>
                  <a:gd name="connsiteX79" fmla="*/ 4643 w 10000"/>
                  <a:gd name="connsiteY79" fmla="*/ 7094 h 12018"/>
                  <a:gd name="connsiteX80" fmla="*/ 4788 w 10000"/>
                  <a:gd name="connsiteY80" fmla="*/ 12018 h 12018"/>
                  <a:gd name="connsiteX81" fmla="*/ 5714 w 10000"/>
                  <a:gd name="connsiteY81" fmla="*/ 10000 h 12018"/>
                  <a:gd name="connsiteX82" fmla="*/ 5714 w 10000"/>
                  <a:gd name="connsiteY82" fmla="*/ 6667 h 12018"/>
                  <a:gd name="connsiteX83" fmla="*/ 6429 w 10000"/>
                  <a:gd name="connsiteY83" fmla="*/ 6752 h 12018"/>
                  <a:gd name="connsiteX84" fmla="*/ 7143 w 10000"/>
                  <a:gd name="connsiteY84" fmla="*/ 6752 h 12018"/>
                  <a:gd name="connsiteX85" fmla="*/ 8214 w 10000"/>
                  <a:gd name="connsiteY85" fmla="*/ 6496 h 12018"/>
                  <a:gd name="connsiteX86" fmla="*/ 9286 w 10000"/>
                  <a:gd name="connsiteY86" fmla="*/ 5897 h 12018"/>
                  <a:gd name="connsiteX87" fmla="*/ 10000 w 10000"/>
                  <a:gd name="connsiteY87" fmla="*/ 5128 h 12018"/>
                  <a:gd name="connsiteX88" fmla="*/ 8929 w 10000"/>
                  <a:gd name="connsiteY88" fmla="*/ 5556 h 12018"/>
                  <a:gd name="connsiteX89" fmla="*/ 7857 w 10000"/>
                  <a:gd name="connsiteY89" fmla="*/ 5812 h 12018"/>
                  <a:gd name="connsiteX90" fmla="*/ 6429 w 10000"/>
                  <a:gd name="connsiteY90" fmla="*/ 5983 h 12018"/>
                  <a:gd name="connsiteX91" fmla="*/ 5714 w 10000"/>
                  <a:gd name="connsiteY91" fmla="*/ 6239 h 12018"/>
                  <a:gd name="connsiteX92" fmla="*/ 5714 w 10000"/>
                  <a:gd name="connsiteY92" fmla="*/ 5641 h 12018"/>
                  <a:gd name="connsiteX93" fmla="*/ 6429 w 10000"/>
                  <a:gd name="connsiteY93" fmla="*/ 5726 h 12018"/>
                  <a:gd name="connsiteX94" fmla="*/ 7143 w 10000"/>
                  <a:gd name="connsiteY94" fmla="*/ 5641 h 12018"/>
                  <a:gd name="connsiteX95" fmla="*/ 8214 w 10000"/>
                  <a:gd name="connsiteY95" fmla="*/ 5470 h 12018"/>
                  <a:gd name="connsiteX96" fmla="*/ 9286 w 10000"/>
                  <a:gd name="connsiteY96" fmla="*/ 4786 h 12018"/>
                  <a:gd name="connsiteX97" fmla="*/ 10000 w 10000"/>
                  <a:gd name="connsiteY97" fmla="*/ 4103 h 12018"/>
                  <a:gd name="connsiteX98" fmla="*/ 8929 w 10000"/>
                  <a:gd name="connsiteY98" fmla="*/ 4444 h 12018"/>
                  <a:gd name="connsiteX99" fmla="*/ 7857 w 10000"/>
                  <a:gd name="connsiteY99" fmla="*/ 4701 h 12018"/>
                  <a:gd name="connsiteX100" fmla="*/ 6429 w 10000"/>
                  <a:gd name="connsiteY100" fmla="*/ 4957 h 12018"/>
                  <a:gd name="connsiteX101" fmla="*/ 5714 w 10000"/>
                  <a:gd name="connsiteY101" fmla="*/ 5128 h 12018"/>
                  <a:gd name="connsiteX102" fmla="*/ 5714 w 10000"/>
                  <a:gd name="connsiteY102" fmla="*/ 4530 h 12018"/>
                  <a:gd name="connsiteX103" fmla="*/ 6429 w 10000"/>
                  <a:gd name="connsiteY103" fmla="*/ 4615 h 12018"/>
                  <a:gd name="connsiteX104" fmla="*/ 7143 w 10000"/>
                  <a:gd name="connsiteY104" fmla="*/ 4615 h 12018"/>
                  <a:gd name="connsiteX105" fmla="*/ 8214 w 10000"/>
                  <a:gd name="connsiteY105" fmla="*/ 4359 h 12018"/>
                  <a:gd name="connsiteX106" fmla="*/ 9286 w 10000"/>
                  <a:gd name="connsiteY106" fmla="*/ 3761 h 12018"/>
                  <a:gd name="connsiteX107" fmla="*/ 10000 w 10000"/>
                  <a:gd name="connsiteY107" fmla="*/ 2991 h 12018"/>
                  <a:gd name="connsiteX108" fmla="*/ 8929 w 10000"/>
                  <a:gd name="connsiteY108" fmla="*/ 3419 h 12018"/>
                  <a:gd name="connsiteX109" fmla="*/ 7857 w 10000"/>
                  <a:gd name="connsiteY109" fmla="*/ 3675 h 12018"/>
                  <a:gd name="connsiteX110" fmla="*/ 6429 w 10000"/>
                  <a:gd name="connsiteY110" fmla="*/ 3846 h 12018"/>
                  <a:gd name="connsiteX111" fmla="*/ 5714 w 10000"/>
                  <a:gd name="connsiteY111" fmla="*/ 4103 h 12018"/>
                  <a:gd name="connsiteX112" fmla="*/ 5714 w 10000"/>
                  <a:gd name="connsiteY112" fmla="*/ 3504 h 12018"/>
                  <a:gd name="connsiteX113" fmla="*/ 6429 w 10000"/>
                  <a:gd name="connsiteY113" fmla="*/ 3590 h 12018"/>
                  <a:gd name="connsiteX114" fmla="*/ 7143 w 10000"/>
                  <a:gd name="connsiteY114" fmla="*/ 3504 h 12018"/>
                  <a:gd name="connsiteX0" fmla="*/ 7143 w 10000"/>
                  <a:gd name="connsiteY0" fmla="*/ 3504 h 12053"/>
                  <a:gd name="connsiteX1" fmla="*/ 7143 w 10000"/>
                  <a:gd name="connsiteY1" fmla="*/ 3504 h 12053"/>
                  <a:gd name="connsiteX2" fmla="*/ 8214 w 10000"/>
                  <a:gd name="connsiteY2" fmla="*/ 3333 h 12053"/>
                  <a:gd name="connsiteX3" fmla="*/ 9286 w 10000"/>
                  <a:gd name="connsiteY3" fmla="*/ 2650 h 12053"/>
                  <a:gd name="connsiteX4" fmla="*/ 10000 w 10000"/>
                  <a:gd name="connsiteY4" fmla="*/ 1966 h 12053"/>
                  <a:gd name="connsiteX5" fmla="*/ 8929 w 10000"/>
                  <a:gd name="connsiteY5" fmla="*/ 2308 h 12053"/>
                  <a:gd name="connsiteX6" fmla="*/ 7857 w 10000"/>
                  <a:gd name="connsiteY6" fmla="*/ 2564 h 12053"/>
                  <a:gd name="connsiteX7" fmla="*/ 6429 w 10000"/>
                  <a:gd name="connsiteY7" fmla="*/ 2821 h 12053"/>
                  <a:gd name="connsiteX8" fmla="*/ 5714 w 10000"/>
                  <a:gd name="connsiteY8" fmla="*/ 2991 h 12053"/>
                  <a:gd name="connsiteX9" fmla="*/ 5714 w 10000"/>
                  <a:gd name="connsiteY9" fmla="*/ 2393 h 12053"/>
                  <a:gd name="connsiteX10" fmla="*/ 6429 w 10000"/>
                  <a:gd name="connsiteY10" fmla="*/ 2479 h 12053"/>
                  <a:gd name="connsiteX11" fmla="*/ 7143 w 10000"/>
                  <a:gd name="connsiteY11" fmla="*/ 2479 h 12053"/>
                  <a:gd name="connsiteX12" fmla="*/ 8214 w 10000"/>
                  <a:gd name="connsiteY12" fmla="*/ 2222 h 12053"/>
                  <a:gd name="connsiteX13" fmla="*/ 9286 w 10000"/>
                  <a:gd name="connsiteY13" fmla="*/ 1624 h 12053"/>
                  <a:gd name="connsiteX14" fmla="*/ 10000 w 10000"/>
                  <a:gd name="connsiteY14" fmla="*/ 855 h 12053"/>
                  <a:gd name="connsiteX15" fmla="*/ 8929 w 10000"/>
                  <a:gd name="connsiteY15" fmla="*/ 1282 h 12053"/>
                  <a:gd name="connsiteX16" fmla="*/ 7857 w 10000"/>
                  <a:gd name="connsiteY16" fmla="*/ 1538 h 12053"/>
                  <a:gd name="connsiteX17" fmla="*/ 6429 w 10000"/>
                  <a:gd name="connsiteY17" fmla="*/ 1709 h 12053"/>
                  <a:gd name="connsiteX18" fmla="*/ 5714 w 10000"/>
                  <a:gd name="connsiteY18" fmla="*/ 1966 h 12053"/>
                  <a:gd name="connsiteX19" fmla="*/ 5714 w 10000"/>
                  <a:gd name="connsiteY19" fmla="*/ 1795 h 12053"/>
                  <a:gd name="connsiteX20" fmla="*/ 6429 w 10000"/>
                  <a:gd name="connsiteY20" fmla="*/ 1624 h 12053"/>
                  <a:gd name="connsiteX21" fmla="*/ 6429 w 10000"/>
                  <a:gd name="connsiteY21" fmla="*/ 1282 h 12053"/>
                  <a:gd name="connsiteX22" fmla="*/ 6429 w 10000"/>
                  <a:gd name="connsiteY22" fmla="*/ 855 h 12053"/>
                  <a:gd name="connsiteX23" fmla="*/ 5714 w 10000"/>
                  <a:gd name="connsiteY23" fmla="*/ 427 h 12053"/>
                  <a:gd name="connsiteX24" fmla="*/ 5000 w 10000"/>
                  <a:gd name="connsiteY24" fmla="*/ 0 h 12053"/>
                  <a:gd name="connsiteX25" fmla="*/ 4286 w 10000"/>
                  <a:gd name="connsiteY25" fmla="*/ 427 h 12053"/>
                  <a:gd name="connsiteX26" fmla="*/ 3571 w 10000"/>
                  <a:gd name="connsiteY26" fmla="*/ 855 h 12053"/>
                  <a:gd name="connsiteX27" fmla="*/ 3571 w 10000"/>
                  <a:gd name="connsiteY27" fmla="*/ 1282 h 12053"/>
                  <a:gd name="connsiteX28" fmla="*/ 3929 w 10000"/>
                  <a:gd name="connsiteY28" fmla="*/ 1624 h 12053"/>
                  <a:gd name="connsiteX29" fmla="*/ 4643 w 10000"/>
                  <a:gd name="connsiteY29" fmla="*/ 1795 h 12053"/>
                  <a:gd name="connsiteX30" fmla="*/ 4643 w 10000"/>
                  <a:gd name="connsiteY30" fmla="*/ 2308 h 12053"/>
                  <a:gd name="connsiteX31" fmla="*/ 3571 w 10000"/>
                  <a:gd name="connsiteY31" fmla="*/ 2137 h 12053"/>
                  <a:gd name="connsiteX32" fmla="*/ 2143 w 10000"/>
                  <a:gd name="connsiteY32" fmla="*/ 1880 h 12053"/>
                  <a:gd name="connsiteX33" fmla="*/ 1071 w 10000"/>
                  <a:gd name="connsiteY33" fmla="*/ 1624 h 12053"/>
                  <a:gd name="connsiteX34" fmla="*/ 0 w 10000"/>
                  <a:gd name="connsiteY34" fmla="*/ 1282 h 12053"/>
                  <a:gd name="connsiteX35" fmla="*/ 714 w 10000"/>
                  <a:gd name="connsiteY35" fmla="*/ 2051 h 12053"/>
                  <a:gd name="connsiteX36" fmla="*/ 1786 w 10000"/>
                  <a:gd name="connsiteY36" fmla="*/ 2650 h 12053"/>
                  <a:gd name="connsiteX37" fmla="*/ 2857 w 10000"/>
                  <a:gd name="connsiteY37" fmla="*/ 2821 h 12053"/>
                  <a:gd name="connsiteX38" fmla="*/ 3571 w 10000"/>
                  <a:gd name="connsiteY38" fmla="*/ 2906 h 12053"/>
                  <a:gd name="connsiteX39" fmla="*/ 4643 w 10000"/>
                  <a:gd name="connsiteY39" fmla="*/ 2821 h 12053"/>
                  <a:gd name="connsiteX40" fmla="*/ 4643 w 10000"/>
                  <a:gd name="connsiteY40" fmla="*/ 3419 h 12053"/>
                  <a:gd name="connsiteX41" fmla="*/ 3571 w 10000"/>
                  <a:gd name="connsiteY41" fmla="*/ 3162 h 12053"/>
                  <a:gd name="connsiteX42" fmla="*/ 2143 w 10000"/>
                  <a:gd name="connsiteY42" fmla="*/ 2991 h 12053"/>
                  <a:gd name="connsiteX43" fmla="*/ 1071 w 10000"/>
                  <a:gd name="connsiteY43" fmla="*/ 2735 h 12053"/>
                  <a:gd name="connsiteX44" fmla="*/ 0 w 10000"/>
                  <a:gd name="connsiteY44" fmla="*/ 2308 h 12053"/>
                  <a:gd name="connsiteX45" fmla="*/ 714 w 10000"/>
                  <a:gd name="connsiteY45" fmla="*/ 3077 h 12053"/>
                  <a:gd name="connsiteX46" fmla="*/ 1786 w 10000"/>
                  <a:gd name="connsiteY46" fmla="*/ 3675 h 12053"/>
                  <a:gd name="connsiteX47" fmla="*/ 2857 w 10000"/>
                  <a:gd name="connsiteY47" fmla="*/ 3932 h 12053"/>
                  <a:gd name="connsiteX48" fmla="*/ 3571 w 10000"/>
                  <a:gd name="connsiteY48" fmla="*/ 3932 h 12053"/>
                  <a:gd name="connsiteX49" fmla="*/ 4643 w 10000"/>
                  <a:gd name="connsiteY49" fmla="*/ 3932 h 12053"/>
                  <a:gd name="connsiteX50" fmla="*/ 4643 w 10000"/>
                  <a:gd name="connsiteY50" fmla="*/ 4444 h 12053"/>
                  <a:gd name="connsiteX51" fmla="*/ 3571 w 10000"/>
                  <a:gd name="connsiteY51" fmla="*/ 4274 h 12053"/>
                  <a:gd name="connsiteX52" fmla="*/ 2143 w 10000"/>
                  <a:gd name="connsiteY52" fmla="*/ 4017 h 12053"/>
                  <a:gd name="connsiteX53" fmla="*/ 1071 w 10000"/>
                  <a:gd name="connsiteY53" fmla="*/ 3761 h 12053"/>
                  <a:gd name="connsiteX54" fmla="*/ 0 w 10000"/>
                  <a:gd name="connsiteY54" fmla="*/ 3419 h 12053"/>
                  <a:gd name="connsiteX55" fmla="*/ 714 w 10000"/>
                  <a:gd name="connsiteY55" fmla="*/ 4188 h 12053"/>
                  <a:gd name="connsiteX56" fmla="*/ 1786 w 10000"/>
                  <a:gd name="connsiteY56" fmla="*/ 4786 h 12053"/>
                  <a:gd name="connsiteX57" fmla="*/ 2857 w 10000"/>
                  <a:gd name="connsiteY57" fmla="*/ 4957 h 12053"/>
                  <a:gd name="connsiteX58" fmla="*/ 3571 w 10000"/>
                  <a:gd name="connsiteY58" fmla="*/ 5043 h 12053"/>
                  <a:gd name="connsiteX59" fmla="*/ 4643 w 10000"/>
                  <a:gd name="connsiteY59" fmla="*/ 4957 h 12053"/>
                  <a:gd name="connsiteX60" fmla="*/ 4643 w 10000"/>
                  <a:gd name="connsiteY60" fmla="*/ 5556 h 12053"/>
                  <a:gd name="connsiteX61" fmla="*/ 3571 w 10000"/>
                  <a:gd name="connsiteY61" fmla="*/ 5299 h 12053"/>
                  <a:gd name="connsiteX62" fmla="*/ 2143 w 10000"/>
                  <a:gd name="connsiteY62" fmla="*/ 5128 h 12053"/>
                  <a:gd name="connsiteX63" fmla="*/ 1071 w 10000"/>
                  <a:gd name="connsiteY63" fmla="*/ 4872 h 12053"/>
                  <a:gd name="connsiteX64" fmla="*/ 0 w 10000"/>
                  <a:gd name="connsiteY64" fmla="*/ 4444 h 12053"/>
                  <a:gd name="connsiteX65" fmla="*/ 714 w 10000"/>
                  <a:gd name="connsiteY65" fmla="*/ 5214 h 12053"/>
                  <a:gd name="connsiteX66" fmla="*/ 1786 w 10000"/>
                  <a:gd name="connsiteY66" fmla="*/ 5812 h 12053"/>
                  <a:gd name="connsiteX67" fmla="*/ 2857 w 10000"/>
                  <a:gd name="connsiteY67" fmla="*/ 6068 h 12053"/>
                  <a:gd name="connsiteX68" fmla="*/ 3571 w 10000"/>
                  <a:gd name="connsiteY68" fmla="*/ 6068 h 12053"/>
                  <a:gd name="connsiteX69" fmla="*/ 4643 w 10000"/>
                  <a:gd name="connsiteY69" fmla="*/ 6068 h 12053"/>
                  <a:gd name="connsiteX70" fmla="*/ 4643 w 10000"/>
                  <a:gd name="connsiteY70" fmla="*/ 6581 h 12053"/>
                  <a:gd name="connsiteX71" fmla="*/ 3571 w 10000"/>
                  <a:gd name="connsiteY71" fmla="*/ 6410 h 12053"/>
                  <a:gd name="connsiteX72" fmla="*/ 2143 w 10000"/>
                  <a:gd name="connsiteY72" fmla="*/ 6154 h 12053"/>
                  <a:gd name="connsiteX73" fmla="*/ 1071 w 10000"/>
                  <a:gd name="connsiteY73" fmla="*/ 5897 h 12053"/>
                  <a:gd name="connsiteX74" fmla="*/ 0 w 10000"/>
                  <a:gd name="connsiteY74" fmla="*/ 5556 h 12053"/>
                  <a:gd name="connsiteX75" fmla="*/ 714 w 10000"/>
                  <a:gd name="connsiteY75" fmla="*/ 6325 h 12053"/>
                  <a:gd name="connsiteX76" fmla="*/ 1786 w 10000"/>
                  <a:gd name="connsiteY76" fmla="*/ 6923 h 12053"/>
                  <a:gd name="connsiteX77" fmla="*/ 2857 w 10000"/>
                  <a:gd name="connsiteY77" fmla="*/ 7094 h 12053"/>
                  <a:gd name="connsiteX78" fmla="*/ 3571 w 10000"/>
                  <a:gd name="connsiteY78" fmla="*/ 7179 h 12053"/>
                  <a:gd name="connsiteX79" fmla="*/ 4643 w 10000"/>
                  <a:gd name="connsiteY79" fmla="*/ 7094 h 12053"/>
                  <a:gd name="connsiteX80" fmla="*/ 4788 w 10000"/>
                  <a:gd name="connsiteY80" fmla="*/ 12018 h 12053"/>
                  <a:gd name="connsiteX81" fmla="*/ 5859 w 10000"/>
                  <a:gd name="connsiteY81" fmla="*/ 12053 h 12053"/>
                  <a:gd name="connsiteX82" fmla="*/ 5714 w 10000"/>
                  <a:gd name="connsiteY82" fmla="*/ 6667 h 12053"/>
                  <a:gd name="connsiteX83" fmla="*/ 6429 w 10000"/>
                  <a:gd name="connsiteY83" fmla="*/ 6752 h 12053"/>
                  <a:gd name="connsiteX84" fmla="*/ 7143 w 10000"/>
                  <a:gd name="connsiteY84" fmla="*/ 6752 h 12053"/>
                  <a:gd name="connsiteX85" fmla="*/ 8214 w 10000"/>
                  <a:gd name="connsiteY85" fmla="*/ 6496 h 12053"/>
                  <a:gd name="connsiteX86" fmla="*/ 9286 w 10000"/>
                  <a:gd name="connsiteY86" fmla="*/ 5897 h 12053"/>
                  <a:gd name="connsiteX87" fmla="*/ 10000 w 10000"/>
                  <a:gd name="connsiteY87" fmla="*/ 5128 h 12053"/>
                  <a:gd name="connsiteX88" fmla="*/ 8929 w 10000"/>
                  <a:gd name="connsiteY88" fmla="*/ 5556 h 12053"/>
                  <a:gd name="connsiteX89" fmla="*/ 7857 w 10000"/>
                  <a:gd name="connsiteY89" fmla="*/ 5812 h 12053"/>
                  <a:gd name="connsiteX90" fmla="*/ 6429 w 10000"/>
                  <a:gd name="connsiteY90" fmla="*/ 5983 h 12053"/>
                  <a:gd name="connsiteX91" fmla="*/ 5714 w 10000"/>
                  <a:gd name="connsiteY91" fmla="*/ 6239 h 12053"/>
                  <a:gd name="connsiteX92" fmla="*/ 5714 w 10000"/>
                  <a:gd name="connsiteY92" fmla="*/ 5641 h 12053"/>
                  <a:gd name="connsiteX93" fmla="*/ 6429 w 10000"/>
                  <a:gd name="connsiteY93" fmla="*/ 5726 h 12053"/>
                  <a:gd name="connsiteX94" fmla="*/ 7143 w 10000"/>
                  <a:gd name="connsiteY94" fmla="*/ 5641 h 12053"/>
                  <a:gd name="connsiteX95" fmla="*/ 8214 w 10000"/>
                  <a:gd name="connsiteY95" fmla="*/ 5470 h 12053"/>
                  <a:gd name="connsiteX96" fmla="*/ 9286 w 10000"/>
                  <a:gd name="connsiteY96" fmla="*/ 4786 h 12053"/>
                  <a:gd name="connsiteX97" fmla="*/ 10000 w 10000"/>
                  <a:gd name="connsiteY97" fmla="*/ 4103 h 12053"/>
                  <a:gd name="connsiteX98" fmla="*/ 8929 w 10000"/>
                  <a:gd name="connsiteY98" fmla="*/ 4444 h 12053"/>
                  <a:gd name="connsiteX99" fmla="*/ 7857 w 10000"/>
                  <a:gd name="connsiteY99" fmla="*/ 4701 h 12053"/>
                  <a:gd name="connsiteX100" fmla="*/ 6429 w 10000"/>
                  <a:gd name="connsiteY100" fmla="*/ 4957 h 12053"/>
                  <a:gd name="connsiteX101" fmla="*/ 5714 w 10000"/>
                  <a:gd name="connsiteY101" fmla="*/ 5128 h 12053"/>
                  <a:gd name="connsiteX102" fmla="*/ 5714 w 10000"/>
                  <a:gd name="connsiteY102" fmla="*/ 4530 h 12053"/>
                  <a:gd name="connsiteX103" fmla="*/ 6429 w 10000"/>
                  <a:gd name="connsiteY103" fmla="*/ 4615 h 12053"/>
                  <a:gd name="connsiteX104" fmla="*/ 7143 w 10000"/>
                  <a:gd name="connsiteY104" fmla="*/ 4615 h 12053"/>
                  <a:gd name="connsiteX105" fmla="*/ 8214 w 10000"/>
                  <a:gd name="connsiteY105" fmla="*/ 4359 h 12053"/>
                  <a:gd name="connsiteX106" fmla="*/ 9286 w 10000"/>
                  <a:gd name="connsiteY106" fmla="*/ 3761 h 12053"/>
                  <a:gd name="connsiteX107" fmla="*/ 10000 w 10000"/>
                  <a:gd name="connsiteY107" fmla="*/ 2991 h 12053"/>
                  <a:gd name="connsiteX108" fmla="*/ 8929 w 10000"/>
                  <a:gd name="connsiteY108" fmla="*/ 3419 h 12053"/>
                  <a:gd name="connsiteX109" fmla="*/ 7857 w 10000"/>
                  <a:gd name="connsiteY109" fmla="*/ 3675 h 12053"/>
                  <a:gd name="connsiteX110" fmla="*/ 6429 w 10000"/>
                  <a:gd name="connsiteY110" fmla="*/ 3846 h 12053"/>
                  <a:gd name="connsiteX111" fmla="*/ 5714 w 10000"/>
                  <a:gd name="connsiteY111" fmla="*/ 4103 h 12053"/>
                  <a:gd name="connsiteX112" fmla="*/ 5714 w 10000"/>
                  <a:gd name="connsiteY112" fmla="*/ 3504 h 12053"/>
                  <a:gd name="connsiteX113" fmla="*/ 6429 w 10000"/>
                  <a:gd name="connsiteY113" fmla="*/ 3590 h 12053"/>
                  <a:gd name="connsiteX114" fmla="*/ 7143 w 10000"/>
                  <a:gd name="connsiteY114" fmla="*/ 3504 h 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10000" h="12053">
                    <a:moveTo>
                      <a:pt x="7143" y="3504"/>
                    </a:moveTo>
                    <a:lnTo>
                      <a:pt x="7143" y="3504"/>
                    </a:lnTo>
                    <a:lnTo>
                      <a:pt x="8214" y="3333"/>
                    </a:lnTo>
                    <a:lnTo>
                      <a:pt x="9286" y="2650"/>
                    </a:lnTo>
                    <a:lnTo>
                      <a:pt x="10000" y="1966"/>
                    </a:lnTo>
                    <a:lnTo>
                      <a:pt x="8929" y="2308"/>
                    </a:lnTo>
                    <a:lnTo>
                      <a:pt x="7857" y="2564"/>
                    </a:lnTo>
                    <a:lnTo>
                      <a:pt x="6429" y="2821"/>
                    </a:lnTo>
                    <a:lnTo>
                      <a:pt x="5714" y="2991"/>
                    </a:lnTo>
                    <a:lnTo>
                      <a:pt x="5714" y="2393"/>
                    </a:lnTo>
                    <a:lnTo>
                      <a:pt x="6429" y="2479"/>
                    </a:lnTo>
                    <a:lnTo>
                      <a:pt x="7143" y="2479"/>
                    </a:lnTo>
                    <a:lnTo>
                      <a:pt x="8214" y="2222"/>
                    </a:lnTo>
                    <a:lnTo>
                      <a:pt x="9286" y="1624"/>
                    </a:lnTo>
                    <a:lnTo>
                      <a:pt x="10000" y="855"/>
                    </a:lnTo>
                    <a:lnTo>
                      <a:pt x="8929" y="1282"/>
                    </a:lnTo>
                    <a:lnTo>
                      <a:pt x="7857" y="1538"/>
                    </a:lnTo>
                    <a:lnTo>
                      <a:pt x="6429" y="1709"/>
                    </a:lnTo>
                    <a:lnTo>
                      <a:pt x="5714" y="1966"/>
                    </a:lnTo>
                    <a:lnTo>
                      <a:pt x="5714" y="1795"/>
                    </a:lnTo>
                    <a:lnTo>
                      <a:pt x="6429" y="1624"/>
                    </a:lnTo>
                    <a:lnTo>
                      <a:pt x="6429" y="1282"/>
                    </a:lnTo>
                    <a:lnTo>
                      <a:pt x="6429" y="855"/>
                    </a:lnTo>
                    <a:lnTo>
                      <a:pt x="5714" y="427"/>
                    </a:lnTo>
                    <a:lnTo>
                      <a:pt x="5000" y="0"/>
                    </a:lnTo>
                    <a:lnTo>
                      <a:pt x="4286" y="427"/>
                    </a:lnTo>
                    <a:lnTo>
                      <a:pt x="3571" y="855"/>
                    </a:lnTo>
                    <a:lnTo>
                      <a:pt x="3571" y="1282"/>
                    </a:lnTo>
                    <a:lnTo>
                      <a:pt x="3929" y="1624"/>
                    </a:lnTo>
                    <a:lnTo>
                      <a:pt x="4643" y="1795"/>
                    </a:lnTo>
                    <a:lnTo>
                      <a:pt x="4643" y="2308"/>
                    </a:lnTo>
                    <a:lnTo>
                      <a:pt x="3571" y="2137"/>
                    </a:lnTo>
                    <a:lnTo>
                      <a:pt x="2143" y="1880"/>
                    </a:lnTo>
                    <a:lnTo>
                      <a:pt x="1071" y="1624"/>
                    </a:lnTo>
                    <a:lnTo>
                      <a:pt x="0" y="1282"/>
                    </a:lnTo>
                    <a:lnTo>
                      <a:pt x="714" y="2051"/>
                    </a:lnTo>
                    <a:lnTo>
                      <a:pt x="1786" y="2650"/>
                    </a:lnTo>
                    <a:lnTo>
                      <a:pt x="2857" y="2821"/>
                    </a:lnTo>
                    <a:lnTo>
                      <a:pt x="3571" y="2906"/>
                    </a:lnTo>
                    <a:lnTo>
                      <a:pt x="4643" y="2821"/>
                    </a:lnTo>
                    <a:lnTo>
                      <a:pt x="4643" y="3419"/>
                    </a:lnTo>
                    <a:lnTo>
                      <a:pt x="3571" y="3162"/>
                    </a:lnTo>
                    <a:lnTo>
                      <a:pt x="2143" y="2991"/>
                    </a:lnTo>
                    <a:lnTo>
                      <a:pt x="1071" y="2735"/>
                    </a:lnTo>
                    <a:lnTo>
                      <a:pt x="0" y="2308"/>
                    </a:lnTo>
                    <a:lnTo>
                      <a:pt x="714" y="3077"/>
                    </a:lnTo>
                    <a:lnTo>
                      <a:pt x="1786" y="3675"/>
                    </a:lnTo>
                    <a:lnTo>
                      <a:pt x="2857" y="3932"/>
                    </a:lnTo>
                    <a:lnTo>
                      <a:pt x="3571" y="3932"/>
                    </a:lnTo>
                    <a:lnTo>
                      <a:pt x="4643" y="3932"/>
                    </a:lnTo>
                    <a:lnTo>
                      <a:pt x="4643" y="4444"/>
                    </a:lnTo>
                    <a:lnTo>
                      <a:pt x="3571" y="4274"/>
                    </a:lnTo>
                    <a:lnTo>
                      <a:pt x="2143" y="4017"/>
                    </a:lnTo>
                    <a:lnTo>
                      <a:pt x="1071" y="3761"/>
                    </a:lnTo>
                    <a:lnTo>
                      <a:pt x="0" y="3419"/>
                    </a:lnTo>
                    <a:lnTo>
                      <a:pt x="714" y="4188"/>
                    </a:lnTo>
                    <a:lnTo>
                      <a:pt x="1786" y="4786"/>
                    </a:lnTo>
                    <a:lnTo>
                      <a:pt x="2857" y="4957"/>
                    </a:lnTo>
                    <a:lnTo>
                      <a:pt x="3571" y="5043"/>
                    </a:lnTo>
                    <a:lnTo>
                      <a:pt x="4643" y="4957"/>
                    </a:lnTo>
                    <a:lnTo>
                      <a:pt x="4643" y="5556"/>
                    </a:lnTo>
                    <a:lnTo>
                      <a:pt x="3571" y="5299"/>
                    </a:lnTo>
                    <a:lnTo>
                      <a:pt x="2143" y="5128"/>
                    </a:lnTo>
                    <a:lnTo>
                      <a:pt x="1071" y="4872"/>
                    </a:lnTo>
                    <a:lnTo>
                      <a:pt x="0" y="4444"/>
                    </a:lnTo>
                    <a:lnTo>
                      <a:pt x="714" y="5214"/>
                    </a:lnTo>
                    <a:lnTo>
                      <a:pt x="1786" y="5812"/>
                    </a:lnTo>
                    <a:lnTo>
                      <a:pt x="2857" y="6068"/>
                    </a:lnTo>
                    <a:lnTo>
                      <a:pt x="3571" y="6068"/>
                    </a:lnTo>
                    <a:lnTo>
                      <a:pt x="4643" y="6068"/>
                    </a:lnTo>
                    <a:lnTo>
                      <a:pt x="4643" y="6581"/>
                    </a:lnTo>
                    <a:lnTo>
                      <a:pt x="3571" y="6410"/>
                    </a:lnTo>
                    <a:lnTo>
                      <a:pt x="2143" y="6154"/>
                    </a:lnTo>
                    <a:lnTo>
                      <a:pt x="1071" y="5897"/>
                    </a:lnTo>
                    <a:lnTo>
                      <a:pt x="0" y="5556"/>
                    </a:lnTo>
                    <a:lnTo>
                      <a:pt x="714" y="6325"/>
                    </a:lnTo>
                    <a:lnTo>
                      <a:pt x="1786" y="6923"/>
                    </a:lnTo>
                    <a:lnTo>
                      <a:pt x="2857" y="7094"/>
                    </a:lnTo>
                    <a:lnTo>
                      <a:pt x="3571" y="7179"/>
                    </a:lnTo>
                    <a:lnTo>
                      <a:pt x="4643" y="7094"/>
                    </a:lnTo>
                    <a:cubicBezTo>
                      <a:pt x="4691" y="8735"/>
                      <a:pt x="4740" y="10377"/>
                      <a:pt x="4788" y="12018"/>
                    </a:cubicBezTo>
                    <a:lnTo>
                      <a:pt x="5859" y="12053"/>
                    </a:lnTo>
                    <a:cubicBezTo>
                      <a:pt x="5811" y="10258"/>
                      <a:pt x="5762" y="8462"/>
                      <a:pt x="5714" y="6667"/>
                    </a:cubicBezTo>
                    <a:lnTo>
                      <a:pt x="6429" y="6752"/>
                    </a:lnTo>
                    <a:lnTo>
                      <a:pt x="7143" y="6752"/>
                    </a:lnTo>
                    <a:lnTo>
                      <a:pt x="8214" y="6496"/>
                    </a:lnTo>
                    <a:lnTo>
                      <a:pt x="9286" y="5897"/>
                    </a:lnTo>
                    <a:lnTo>
                      <a:pt x="10000" y="5128"/>
                    </a:lnTo>
                    <a:lnTo>
                      <a:pt x="8929" y="5556"/>
                    </a:lnTo>
                    <a:lnTo>
                      <a:pt x="7857" y="5812"/>
                    </a:lnTo>
                    <a:lnTo>
                      <a:pt x="6429" y="5983"/>
                    </a:lnTo>
                    <a:lnTo>
                      <a:pt x="5714" y="6239"/>
                    </a:lnTo>
                    <a:lnTo>
                      <a:pt x="5714" y="5641"/>
                    </a:lnTo>
                    <a:lnTo>
                      <a:pt x="6429" y="5726"/>
                    </a:lnTo>
                    <a:lnTo>
                      <a:pt x="7143" y="5641"/>
                    </a:lnTo>
                    <a:lnTo>
                      <a:pt x="8214" y="5470"/>
                    </a:lnTo>
                    <a:lnTo>
                      <a:pt x="9286" y="4786"/>
                    </a:lnTo>
                    <a:lnTo>
                      <a:pt x="10000" y="4103"/>
                    </a:lnTo>
                    <a:lnTo>
                      <a:pt x="8929" y="4444"/>
                    </a:lnTo>
                    <a:lnTo>
                      <a:pt x="7857" y="4701"/>
                    </a:lnTo>
                    <a:lnTo>
                      <a:pt x="6429" y="4957"/>
                    </a:lnTo>
                    <a:lnTo>
                      <a:pt x="5714" y="5128"/>
                    </a:lnTo>
                    <a:lnTo>
                      <a:pt x="5714" y="4530"/>
                    </a:lnTo>
                    <a:lnTo>
                      <a:pt x="6429" y="4615"/>
                    </a:lnTo>
                    <a:lnTo>
                      <a:pt x="7143" y="4615"/>
                    </a:lnTo>
                    <a:lnTo>
                      <a:pt x="8214" y="4359"/>
                    </a:lnTo>
                    <a:lnTo>
                      <a:pt x="9286" y="3761"/>
                    </a:lnTo>
                    <a:lnTo>
                      <a:pt x="10000" y="2991"/>
                    </a:lnTo>
                    <a:lnTo>
                      <a:pt x="8929" y="3419"/>
                    </a:lnTo>
                    <a:lnTo>
                      <a:pt x="7857" y="3675"/>
                    </a:lnTo>
                    <a:lnTo>
                      <a:pt x="6429" y="3846"/>
                    </a:lnTo>
                    <a:lnTo>
                      <a:pt x="5714" y="4103"/>
                    </a:lnTo>
                    <a:lnTo>
                      <a:pt x="5714" y="3504"/>
                    </a:lnTo>
                    <a:lnTo>
                      <a:pt x="6429" y="3590"/>
                    </a:lnTo>
                    <a:lnTo>
                      <a:pt x="7143" y="3504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endParaRPr lang="fi-FI" sz="1400"/>
              </a:p>
            </p:txBody>
          </p:sp>
          <p:sp>
            <p:nvSpPr>
              <p:cNvPr id="49" name="Freeform 367">
                <a:extLst>
                  <a:ext uri="{FF2B5EF4-FFF2-40B4-BE49-F238E27FC236}">
                    <a16:creationId xmlns:a16="http://schemas.microsoft.com/office/drawing/2014/main" id="{6A6C1F98-1B28-4AE0-B57F-B254796ED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502" y="2958844"/>
                <a:ext cx="272749" cy="1018796"/>
              </a:xfrm>
              <a:custGeom>
                <a:avLst/>
                <a:gdLst>
                  <a:gd name="T0" fmla="*/ 88900 w 68"/>
                  <a:gd name="T1" fmla="*/ 149225 h 254"/>
                  <a:gd name="T2" fmla="*/ 107950 w 68"/>
                  <a:gd name="T3" fmla="*/ 85725 h 254"/>
                  <a:gd name="T4" fmla="*/ 85725 w 68"/>
                  <a:gd name="T5" fmla="*/ 117475 h 254"/>
                  <a:gd name="T6" fmla="*/ 60325 w 68"/>
                  <a:gd name="T7" fmla="*/ 111125 h 254"/>
                  <a:gd name="T8" fmla="*/ 82550 w 68"/>
                  <a:gd name="T9" fmla="*/ 107950 h 254"/>
                  <a:gd name="T10" fmla="*/ 101600 w 68"/>
                  <a:gd name="T11" fmla="*/ 73025 h 254"/>
                  <a:gd name="T12" fmla="*/ 98425 w 68"/>
                  <a:gd name="T13" fmla="*/ 57150 h 254"/>
                  <a:gd name="T14" fmla="*/ 60325 w 68"/>
                  <a:gd name="T15" fmla="*/ 82550 h 254"/>
                  <a:gd name="T16" fmla="*/ 69850 w 68"/>
                  <a:gd name="T17" fmla="*/ 66675 h 254"/>
                  <a:gd name="T18" fmla="*/ 63500 w 68"/>
                  <a:gd name="T19" fmla="*/ 19050 h 254"/>
                  <a:gd name="T20" fmla="*/ 38100 w 68"/>
                  <a:gd name="T21" fmla="*/ 38100 h 254"/>
                  <a:gd name="T22" fmla="*/ 41275 w 68"/>
                  <a:gd name="T23" fmla="*/ 73025 h 254"/>
                  <a:gd name="T24" fmla="*/ 47625 w 68"/>
                  <a:gd name="T25" fmla="*/ 104775 h 254"/>
                  <a:gd name="T26" fmla="*/ 3175 w 68"/>
                  <a:gd name="T27" fmla="*/ 66675 h 254"/>
                  <a:gd name="T28" fmla="*/ 12700 w 68"/>
                  <a:gd name="T29" fmla="*/ 104775 h 254"/>
                  <a:gd name="T30" fmla="*/ 31750 w 68"/>
                  <a:gd name="T31" fmla="*/ 130175 h 254"/>
                  <a:gd name="T32" fmla="*/ 47625 w 68"/>
                  <a:gd name="T33" fmla="*/ 155575 h 254"/>
                  <a:gd name="T34" fmla="*/ 9525 w 68"/>
                  <a:gd name="T35" fmla="*/ 123825 h 254"/>
                  <a:gd name="T36" fmla="*/ 6350 w 68"/>
                  <a:gd name="T37" fmla="*/ 139700 h 254"/>
                  <a:gd name="T38" fmla="*/ 25400 w 68"/>
                  <a:gd name="T39" fmla="*/ 174625 h 254"/>
                  <a:gd name="T40" fmla="*/ 47625 w 68"/>
                  <a:gd name="T41" fmla="*/ 177800 h 254"/>
                  <a:gd name="T42" fmla="*/ 22225 w 68"/>
                  <a:gd name="T43" fmla="*/ 184150 h 254"/>
                  <a:gd name="T44" fmla="*/ 0 w 68"/>
                  <a:gd name="T45" fmla="*/ 155575 h 254"/>
                  <a:gd name="T46" fmla="*/ 19050 w 68"/>
                  <a:gd name="T47" fmla="*/ 219075 h 254"/>
                  <a:gd name="T48" fmla="*/ 41275 w 68"/>
                  <a:gd name="T49" fmla="*/ 228600 h 254"/>
                  <a:gd name="T50" fmla="*/ 34925 w 68"/>
                  <a:gd name="T51" fmla="*/ 241300 h 254"/>
                  <a:gd name="T52" fmla="*/ 0 w 68"/>
                  <a:gd name="T53" fmla="*/ 203200 h 254"/>
                  <a:gd name="T54" fmla="*/ 19050 w 68"/>
                  <a:gd name="T55" fmla="*/ 266700 h 254"/>
                  <a:gd name="T56" fmla="*/ 31750 w 68"/>
                  <a:gd name="T57" fmla="*/ 276225 h 254"/>
                  <a:gd name="T58" fmla="*/ 47625 w 68"/>
                  <a:gd name="T59" fmla="*/ 301625 h 254"/>
                  <a:gd name="T60" fmla="*/ 3175 w 68"/>
                  <a:gd name="T61" fmla="*/ 263525 h 254"/>
                  <a:gd name="T62" fmla="*/ 12700 w 68"/>
                  <a:gd name="T63" fmla="*/ 301625 h 254"/>
                  <a:gd name="T64" fmla="*/ 31750 w 68"/>
                  <a:gd name="T65" fmla="*/ 327025 h 254"/>
                  <a:gd name="T66" fmla="*/ 47625 w 68"/>
                  <a:gd name="T67" fmla="*/ 403225 h 254"/>
                  <a:gd name="T68" fmla="*/ 66675 w 68"/>
                  <a:gd name="T69" fmla="*/ 311150 h 254"/>
                  <a:gd name="T70" fmla="*/ 88900 w 68"/>
                  <a:gd name="T71" fmla="*/ 298450 h 254"/>
                  <a:gd name="T72" fmla="*/ 107950 w 68"/>
                  <a:gd name="T73" fmla="*/ 234950 h 254"/>
                  <a:gd name="T74" fmla="*/ 85725 w 68"/>
                  <a:gd name="T75" fmla="*/ 263525 h 254"/>
                  <a:gd name="T76" fmla="*/ 60325 w 68"/>
                  <a:gd name="T77" fmla="*/ 257175 h 254"/>
                  <a:gd name="T78" fmla="*/ 82550 w 68"/>
                  <a:gd name="T79" fmla="*/ 254000 h 254"/>
                  <a:gd name="T80" fmla="*/ 101600 w 68"/>
                  <a:gd name="T81" fmla="*/ 219075 h 254"/>
                  <a:gd name="T82" fmla="*/ 98425 w 68"/>
                  <a:gd name="T83" fmla="*/ 203200 h 254"/>
                  <a:gd name="T84" fmla="*/ 60325 w 68"/>
                  <a:gd name="T85" fmla="*/ 209550 h 254"/>
                  <a:gd name="T86" fmla="*/ 76200 w 68"/>
                  <a:gd name="T87" fmla="*/ 209550 h 254"/>
                  <a:gd name="T88" fmla="*/ 95250 w 68"/>
                  <a:gd name="T89" fmla="*/ 184150 h 254"/>
                  <a:gd name="T90" fmla="*/ 104775 w 68"/>
                  <a:gd name="T91" fmla="*/ 146050 h 254"/>
                  <a:gd name="T92" fmla="*/ 60325 w 68"/>
                  <a:gd name="T93" fmla="*/ 187325 h 254"/>
                  <a:gd name="T94" fmla="*/ 76200 w 68"/>
                  <a:gd name="T95" fmla="*/ 161925 h 2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8" h="254">
                    <a:moveTo>
                      <a:pt x="48" y="102"/>
                    </a:moveTo>
                    <a:lnTo>
                      <a:pt x="48" y="102"/>
                    </a:lnTo>
                    <a:lnTo>
                      <a:pt x="52" y="98"/>
                    </a:lnTo>
                    <a:lnTo>
                      <a:pt x="56" y="94"/>
                    </a:lnTo>
                    <a:lnTo>
                      <a:pt x="60" y="86"/>
                    </a:lnTo>
                    <a:lnTo>
                      <a:pt x="64" y="76"/>
                    </a:lnTo>
                    <a:lnTo>
                      <a:pt x="68" y="54"/>
                    </a:lnTo>
                    <a:lnTo>
                      <a:pt x="66" y="62"/>
                    </a:lnTo>
                    <a:lnTo>
                      <a:pt x="62" y="66"/>
                    </a:lnTo>
                    <a:lnTo>
                      <a:pt x="54" y="74"/>
                    </a:lnTo>
                    <a:lnTo>
                      <a:pt x="44" y="80"/>
                    </a:lnTo>
                    <a:lnTo>
                      <a:pt x="38" y="86"/>
                    </a:lnTo>
                    <a:lnTo>
                      <a:pt x="38" y="70"/>
                    </a:lnTo>
                    <a:lnTo>
                      <a:pt x="42" y="72"/>
                    </a:lnTo>
                    <a:lnTo>
                      <a:pt x="48" y="70"/>
                    </a:lnTo>
                    <a:lnTo>
                      <a:pt x="52" y="68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6"/>
                    </a:lnTo>
                    <a:lnTo>
                      <a:pt x="68" y="24"/>
                    </a:lnTo>
                    <a:lnTo>
                      <a:pt x="66" y="30"/>
                    </a:lnTo>
                    <a:lnTo>
                      <a:pt x="62" y="36"/>
                    </a:lnTo>
                    <a:lnTo>
                      <a:pt x="54" y="42"/>
                    </a:lnTo>
                    <a:lnTo>
                      <a:pt x="44" y="48"/>
                    </a:lnTo>
                    <a:lnTo>
                      <a:pt x="38" y="56"/>
                    </a:lnTo>
                    <a:lnTo>
                      <a:pt x="38" y="52"/>
                    </a:lnTo>
                    <a:lnTo>
                      <a:pt x="40" y="50"/>
                    </a:lnTo>
                    <a:lnTo>
                      <a:pt x="42" y="46"/>
                    </a:lnTo>
                    <a:lnTo>
                      <a:pt x="44" y="42"/>
                    </a:lnTo>
                    <a:lnTo>
                      <a:pt x="44" y="34"/>
                    </a:lnTo>
                    <a:lnTo>
                      <a:pt x="42" y="24"/>
                    </a:lnTo>
                    <a:lnTo>
                      <a:pt x="40" y="12"/>
                    </a:lnTo>
                    <a:lnTo>
                      <a:pt x="34" y="0"/>
                    </a:lnTo>
                    <a:lnTo>
                      <a:pt x="28" y="12"/>
                    </a:lnTo>
                    <a:lnTo>
                      <a:pt x="24" y="24"/>
                    </a:lnTo>
                    <a:lnTo>
                      <a:pt x="24" y="34"/>
                    </a:lnTo>
                    <a:lnTo>
                      <a:pt x="24" y="42"/>
                    </a:lnTo>
                    <a:lnTo>
                      <a:pt x="26" y="46"/>
                    </a:lnTo>
                    <a:lnTo>
                      <a:pt x="28" y="50"/>
                    </a:lnTo>
                    <a:lnTo>
                      <a:pt x="30" y="52"/>
                    </a:lnTo>
                    <a:lnTo>
                      <a:pt x="30" y="66"/>
                    </a:lnTo>
                    <a:lnTo>
                      <a:pt x="22" y="60"/>
                    </a:lnTo>
                    <a:lnTo>
                      <a:pt x="14" y="54"/>
                    </a:lnTo>
                    <a:lnTo>
                      <a:pt x="6" y="4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4" y="58"/>
                    </a:lnTo>
                    <a:lnTo>
                      <a:pt x="8" y="66"/>
                    </a:lnTo>
                    <a:lnTo>
                      <a:pt x="12" y="76"/>
                    </a:lnTo>
                    <a:lnTo>
                      <a:pt x="16" y="80"/>
                    </a:lnTo>
                    <a:lnTo>
                      <a:pt x="20" y="82"/>
                    </a:lnTo>
                    <a:lnTo>
                      <a:pt x="26" y="82"/>
                    </a:lnTo>
                    <a:lnTo>
                      <a:pt x="30" y="80"/>
                    </a:lnTo>
                    <a:lnTo>
                      <a:pt x="30" y="98"/>
                    </a:lnTo>
                    <a:lnTo>
                      <a:pt x="22" y="92"/>
                    </a:lnTo>
                    <a:lnTo>
                      <a:pt x="14" y="86"/>
                    </a:lnTo>
                    <a:lnTo>
                      <a:pt x="6" y="78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4" y="88"/>
                    </a:lnTo>
                    <a:lnTo>
                      <a:pt x="8" y="98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2"/>
                    </a:lnTo>
                    <a:lnTo>
                      <a:pt x="26" y="114"/>
                    </a:lnTo>
                    <a:lnTo>
                      <a:pt x="30" y="112"/>
                    </a:lnTo>
                    <a:lnTo>
                      <a:pt x="30" y="128"/>
                    </a:lnTo>
                    <a:lnTo>
                      <a:pt x="22" y="122"/>
                    </a:lnTo>
                    <a:lnTo>
                      <a:pt x="14" y="116"/>
                    </a:lnTo>
                    <a:lnTo>
                      <a:pt x="6" y="108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4" y="118"/>
                    </a:lnTo>
                    <a:lnTo>
                      <a:pt x="8" y="128"/>
                    </a:lnTo>
                    <a:lnTo>
                      <a:pt x="12" y="138"/>
                    </a:lnTo>
                    <a:lnTo>
                      <a:pt x="16" y="142"/>
                    </a:lnTo>
                    <a:lnTo>
                      <a:pt x="20" y="144"/>
                    </a:lnTo>
                    <a:lnTo>
                      <a:pt x="26" y="144"/>
                    </a:lnTo>
                    <a:lnTo>
                      <a:pt x="30" y="142"/>
                    </a:lnTo>
                    <a:lnTo>
                      <a:pt x="30" y="160"/>
                    </a:lnTo>
                    <a:lnTo>
                      <a:pt x="22" y="152"/>
                    </a:lnTo>
                    <a:lnTo>
                      <a:pt x="14" y="148"/>
                    </a:lnTo>
                    <a:lnTo>
                      <a:pt x="6" y="140"/>
                    </a:lnTo>
                    <a:lnTo>
                      <a:pt x="2" y="134"/>
                    </a:lnTo>
                    <a:lnTo>
                      <a:pt x="0" y="128"/>
                    </a:lnTo>
                    <a:lnTo>
                      <a:pt x="4" y="150"/>
                    </a:lnTo>
                    <a:lnTo>
                      <a:pt x="8" y="160"/>
                    </a:lnTo>
                    <a:lnTo>
                      <a:pt x="12" y="168"/>
                    </a:lnTo>
                    <a:lnTo>
                      <a:pt x="16" y="172"/>
                    </a:lnTo>
                    <a:lnTo>
                      <a:pt x="20" y="174"/>
                    </a:lnTo>
                    <a:lnTo>
                      <a:pt x="26" y="176"/>
                    </a:lnTo>
                    <a:lnTo>
                      <a:pt x="30" y="174"/>
                    </a:lnTo>
                    <a:lnTo>
                      <a:pt x="30" y="190"/>
                    </a:lnTo>
                    <a:lnTo>
                      <a:pt x="22" y="184"/>
                    </a:lnTo>
                    <a:lnTo>
                      <a:pt x="14" y="178"/>
                    </a:lnTo>
                    <a:lnTo>
                      <a:pt x="6" y="170"/>
                    </a:lnTo>
                    <a:lnTo>
                      <a:pt x="2" y="166"/>
                    </a:lnTo>
                    <a:lnTo>
                      <a:pt x="0" y="160"/>
                    </a:lnTo>
                    <a:lnTo>
                      <a:pt x="4" y="180"/>
                    </a:lnTo>
                    <a:lnTo>
                      <a:pt x="8" y="190"/>
                    </a:lnTo>
                    <a:lnTo>
                      <a:pt x="12" y="198"/>
                    </a:lnTo>
                    <a:lnTo>
                      <a:pt x="16" y="202"/>
                    </a:lnTo>
                    <a:lnTo>
                      <a:pt x="20" y="206"/>
                    </a:lnTo>
                    <a:lnTo>
                      <a:pt x="26" y="206"/>
                    </a:lnTo>
                    <a:lnTo>
                      <a:pt x="30" y="204"/>
                    </a:lnTo>
                    <a:lnTo>
                      <a:pt x="30" y="254"/>
                    </a:lnTo>
                    <a:lnTo>
                      <a:pt x="38" y="254"/>
                    </a:lnTo>
                    <a:lnTo>
                      <a:pt x="38" y="194"/>
                    </a:lnTo>
                    <a:lnTo>
                      <a:pt x="42" y="196"/>
                    </a:lnTo>
                    <a:lnTo>
                      <a:pt x="48" y="194"/>
                    </a:lnTo>
                    <a:lnTo>
                      <a:pt x="52" y="192"/>
                    </a:lnTo>
                    <a:lnTo>
                      <a:pt x="56" y="188"/>
                    </a:lnTo>
                    <a:lnTo>
                      <a:pt x="60" y="178"/>
                    </a:lnTo>
                    <a:lnTo>
                      <a:pt x="64" y="170"/>
                    </a:lnTo>
                    <a:lnTo>
                      <a:pt x="68" y="148"/>
                    </a:lnTo>
                    <a:lnTo>
                      <a:pt x="66" y="154"/>
                    </a:lnTo>
                    <a:lnTo>
                      <a:pt x="62" y="160"/>
                    </a:lnTo>
                    <a:lnTo>
                      <a:pt x="54" y="166"/>
                    </a:lnTo>
                    <a:lnTo>
                      <a:pt x="44" y="172"/>
                    </a:lnTo>
                    <a:lnTo>
                      <a:pt x="38" y="178"/>
                    </a:lnTo>
                    <a:lnTo>
                      <a:pt x="38" y="162"/>
                    </a:lnTo>
                    <a:lnTo>
                      <a:pt x="42" y="164"/>
                    </a:lnTo>
                    <a:lnTo>
                      <a:pt x="48" y="164"/>
                    </a:lnTo>
                    <a:lnTo>
                      <a:pt x="52" y="160"/>
                    </a:lnTo>
                    <a:lnTo>
                      <a:pt x="56" y="156"/>
                    </a:lnTo>
                    <a:lnTo>
                      <a:pt x="60" y="148"/>
                    </a:lnTo>
                    <a:lnTo>
                      <a:pt x="64" y="138"/>
                    </a:lnTo>
                    <a:lnTo>
                      <a:pt x="68" y="116"/>
                    </a:lnTo>
                    <a:lnTo>
                      <a:pt x="66" y="124"/>
                    </a:lnTo>
                    <a:lnTo>
                      <a:pt x="62" y="128"/>
                    </a:lnTo>
                    <a:lnTo>
                      <a:pt x="54" y="136"/>
                    </a:lnTo>
                    <a:lnTo>
                      <a:pt x="44" y="142"/>
                    </a:lnTo>
                    <a:lnTo>
                      <a:pt x="38" y="148"/>
                    </a:lnTo>
                    <a:lnTo>
                      <a:pt x="38" y="132"/>
                    </a:lnTo>
                    <a:lnTo>
                      <a:pt x="42" y="134"/>
                    </a:lnTo>
                    <a:lnTo>
                      <a:pt x="48" y="132"/>
                    </a:lnTo>
                    <a:lnTo>
                      <a:pt x="52" y="130"/>
                    </a:lnTo>
                    <a:lnTo>
                      <a:pt x="56" y="126"/>
                    </a:lnTo>
                    <a:lnTo>
                      <a:pt x="60" y="116"/>
                    </a:lnTo>
                    <a:lnTo>
                      <a:pt x="64" y="108"/>
                    </a:lnTo>
                    <a:lnTo>
                      <a:pt x="68" y="86"/>
                    </a:lnTo>
                    <a:lnTo>
                      <a:pt x="66" y="92"/>
                    </a:lnTo>
                    <a:lnTo>
                      <a:pt x="62" y="98"/>
                    </a:lnTo>
                    <a:lnTo>
                      <a:pt x="54" y="104"/>
                    </a:lnTo>
                    <a:lnTo>
                      <a:pt x="44" y="110"/>
                    </a:lnTo>
                    <a:lnTo>
                      <a:pt x="38" y="118"/>
                    </a:lnTo>
                    <a:lnTo>
                      <a:pt x="38" y="100"/>
                    </a:lnTo>
                    <a:lnTo>
                      <a:pt x="42" y="102"/>
                    </a:lnTo>
                    <a:lnTo>
                      <a:pt x="48" y="10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endParaRPr lang="fi-FI" sz="1400"/>
              </a:p>
            </p:txBody>
          </p:sp>
          <p:sp>
            <p:nvSpPr>
              <p:cNvPr id="50" name="Freeform 368">
                <a:extLst>
                  <a:ext uri="{FF2B5EF4-FFF2-40B4-BE49-F238E27FC236}">
                    <a16:creationId xmlns:a16="http://schemas.microsoft.com/office/drawing/2014/main" id="{76BEFF9B-12C1-49C6-9450-C405E4742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502" y="2958844"/>
                <a:ext cx="272749" cy="1159186"/>
              </a:xfrm>
              <a:custGeom>
                <a:avLst/>
                <a:gdLst>
                  <a:gd name="T0" fmla="*/ 88900 w 68"/>
                  <a:gd name="T1" fmla="*/ 149225 h 254"/>
                  <a:gd name="T2" fmla="*/ 107950 w 68"/>
                  <a:gd name="T3" fmla="*/ 85725 h 254"/>
                  <a:gd name="T4" fmla="*/ 85725 w 68"/>
                  <a:gd name="T5" fmla="*/ 117475 h 254"/>
                  <a:gd name="T6" fmla="*/ 60325 w 68"/>
                  <a:gd name="T7" fmla="*/ 111125 h 254"/>
                  <a:gd name="T8" fmla="*/ 82550 w 68"/>
                  <a:gd name="T9" fmla="*/ 107950 h 254"/>
                  <a:gd name="T10" fmla="*/ 101600 w 68"/>
                  <a:gd name="T11" fmla="*/ 73025 h 254"/>
                  <a:gd name="T12" fmla="*/ 98425 w 68"/>
                  <a:gd name="T13" fmla="*/ 57150 h 254"/>
                  <a:gd name="T14" fmla="*/ 60325 w 68"/>
                  <a:gd name="T15" fmla="*/ 82550 h 254"/>
                  <a:gd name="T16" fmla="*/ 69850 w 68"/>
                  <a:gd name="T17" fmla="*/ 66675 h 254"/>
                  <a:gd name="T18" fmla="*/ 63500 w 68"/>
                  <a:gd name="T19" fmla="*/ 19050 h 254"/>
                  <a:gd name="T20" fmla="*/ 38100 w 68"/>
                  <a:gd name="T21" fmla="*/ 38100 h 254"/>
                  <a:gd name="T22" fmla="*/ 41275 w 68"/>
                  <a:gd name="T23" fmla="*/ 73025 h 254"/>
                  <a:gd name="T24" fmla="*/ 47625 w 68"/>
                  <a:gd name="T25" fmla="*/ 104775 h 254"/>
                  <a:gd name="T26" fmla="*/ 3175 w 68"/>
                  <a:gd name="T27" fmla="*/ 66675 h 254"/>
                  <a:gd name="T28" fmla="*/ 12700 w 68"/>
                  <a:gd name="T29" fmla="*/ 104775 h 254"/>
                  <a:gd name="T30" fmla="*/ 31750 w 68"/>
                  <a:gd name="T31" fmla="*/ 130175 h 254"/>
                  <a:gd name="T32" fmla="*/ 47625 w 68"/>
                  <a:gd name="T33" fmla="*/ 155575 h 254"/>
                  <a:gd name="T34" fmla="*/ 9525 w 68"/>
                  <a:gd name="T35" fmla="*/ 123825 h 254"/>
                  <a:gd name="T36" fmla="*/ 6350 w 68"/>
                  <a:gd name="T37" fmla="*/ 139700 h 254"/>
                  <a:gd name="T38" fmla="*/ 25400 w 68"/>
                  <a:gd name="T39" fmla="*/ 174625 h 254"/>
                  <a:gd name="T40" fmla="*/ 47625 w 68"/>
                  <a:gd name="T41" fmla="*/ 177800 h 254"/>
                  <a:gd name="T42" fmla="*/ 22225 w 68"/>
                  <a:gd name="T43" fmla="*/ 184150 h 254"/>
                  <a:gd name="T44" fmla="*/ 0 w 68"/>
                  <a:gd name="T45" fmla="*/ 155575 h 254"/>
                  <a:gd name="T46" fmla="*/ 19050 w 68"/>
                  <a:gd name="T47" fmla="*/ 219075 h 254"/>
                  <a:gd name="T48" fmla="*/ 41275 w 68"/>
                  <a:gd name="T49" fmla="*/ 228600 h 254"/>
                  <a:gd name="T50" fmla="*/ 34925 w 68"/>
                  <a:gd name="T51" fmla="*/ 241300 h 254"/>
                  <a:gd name="T52" fmla="*/ 0 w 68"/>
                  <a:gd name="T53" fmla="*/ 203200 h 254"/>
                  <a:gd name="T54" fmla="*/ 19050 w 68"/>
                  <a:gd name="T55" fmla="*/ 266700 h 254"/>
                  <a:gd name="T56" fmla="*/ 31750 w 68"/>
                  <a:gd name="T57" fmla="*/ 276225 h 254"/>
                  <a:gd name="T58" fmla="*/ 47625 w 68"/>
                  <a:gd name="T59" fmla="*/ 301625 h 254"/>
                  <a:gd name="T60" fmla="*/ 3175 w 68"/>
                  <a:gd name="T61" fmla="*/ 263525 h 254"/>
                  <a:gd name="T62" fmla="*/ 12700 w 68"/>
                  <a:gd name="T63" fmla="*/ 301625 h 254"/>
                  <a:gd name="T64" fmla="*/ 31750 w 68"/>
                  <a:gd name="T65" fmla="*/ 327025 h 254"/>
                  <a:gd name="T66" fmla="*/ 47625 w 68"/>
                  <a:gd name="T67" fmla="*/ 403225 h 254"/>
                  <a:gd name="T68" fmla="*/ 66675 w 68"/>
                  <a:gd name="T69" fmla="*/ 311150 h 254"/>
                  <a:gd name="T70" fmla="*/ 88900 w 68"/>
                  <a:gd name="T71" fmla="*/ 298450 h 254"/>
                  <a:gd name="T72" fmla="*/ 107950 w 68"/>
                  <a:gd name="T73" fmla="*/ 234950 h 254"/>
                  <a:gd name="T74" fmla="*/ 85725 w 68"/>
                  <a:gd name="T75" fmla="*/ 263525 h 254"/>
                  <a:gd name="T76" fmla="*/ 60325 w 68"/>
                  <a:gd name="T77" fmla="*/ 257175 h 254"/>
                  <a:gd name="T78" fmla="*/ 82550 w 68"/>
                  <a:gd name="T79" fmla="*/ 254000 h 254"/>
                  <a:gd name="T80" fmla="*/ 101600 w 68"/>
                  <a:gd name="T81" fmla="*/ 219075 h 254"/>
                  <a:gd name="T82" fmla="*/ 98425 w 68"/>
                  <a:gd name="T83" fmla="*/ 203200 h 254"/>
                  <a:gd name="T84" fmla="*/ 60325 w 68"/>
                  <a:gd name="T85" fmla="*/ 209550 h 254"/>
                  <a:gd name="T86" fmla="*/ 76200 w 68"/>
                  <a:gd name="T87" fmla="*/ 209550 h 254"/>
                  <a:gd name="T88" fmla="*/ 95250 w 68"/>
                  <a:gd name="T89" fmla="*/ 184150 h 254"/>
                  <a:gd name="T90" fmla="*/ 104775 w 68"/>
                  <a:gd name="T91" fmla="*/ 146050 h 254"/>
                  <a:gd name="T92" fmla="*/ 60325 w 68"/>
                  <a:gd name="T93" fmla="*/ 187325 h 254"/>
                  <a:gd name="T94" fmla="*/ 76200 w 68"/>
                  <a:gd name="T95" fmla="*/ 161925 h 2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connsiteX0" fmla="*/ 7059 w 10000"/>
                  <a:gd name="connsiteY0" fmla="*/ 4016 h 11346"/>
                  <a:gd name="connsiteX1" fmla="*/ 7059 w 10000"/>
                  <a:gd name="connsiteY1" fmla="*/ 4016 h 11346"/>
                  <a:gd name="connsiteX2" fmla="*/ 7647 w 10000"/>
                  <a:gd name="connsiteY2" fmla="*/ 3858 h 11346"/>
                  <a:gd name="connsiteX3" fmla="*/ 8235 w 10000"/>
                  <a:gd name="connsiteY3" fmla="*/ 3701 h 11346"/>
                  <a:gd name="connsiteX4" fmla="*/ 8824 w 10000"/>
                  <a:gd name="connsiteY4" fmla="*/ 3386 h 11346"/>
                  <a:gd name="connsiteX5" fmla="*/ 9412 w 10000"/>
                  <a:gd name="connsiteY5" fmla="*/ 2992 h 11346"/>
                  <a:gd name="connsiteX6" fmla="*/ 10000 w 10000"/>
                  <a:gd name="connsiteY6" fmla="*/ 2126 h 11346"/>
                  <a:gd name="connsiteX7" fmla="*/ 9706 w 10000"/>
                  <a:gd name="connsiteY7" fmla="*/ 2441 h 11346"/>
                  <a:gd name="connsiteX8" fmla="*/ 9118 w 10000"/>
                  <a:gd name="connsiteY8" fmla="*/ 2598 h 11346"/>
                  <a:gd name="connsiteX9" fmla="*/ 7941 w 10000"/>
                  <a:gd name="connsiteY9" fmla="*/ 2913 h 11346"/>
                  <a:gd name="connsiteX10" fmla="*/ 6471 w 10000"/>
                  <a:gd name="connsiteY10" fmla="*/ 3150 h 11346"/>
                  <a:gd name="connsiteX11" fmla="*/ 5588 w 10000"/>
                  <a:gd name="connsiteY11" fmla="*/ 3386 h 11346"/>
                  <a:gd name="connsiteX12" fmla="*/ 5588 w 10000"/>
                  <a:gd name="connsiteY12" fmla="*/ 2756 h 11346"/>
                  <a:gd name="connsiteX13" fmla="*/ 6176 w 10000"/>
                  <a:gd name="connsiteY13" fmla="*/ 2835 h 11346"/>
                  <a:gd name="connsiteX14" fmla="*/ 7059 w 10000"/>
                  <a:gd name="connsiteY14" fmla="*/ 2756 h 11346"/>
                  <a:gd name="connsiteX15" fmla="*/ 7647 w 10000"/>
                  <a:gd name="connsiteY15" fmla="*/ 2677 h 11346"/>
                  <a:gd name="connsiteX16" fmla="*/ 8235 w 10000"/>
                  <a:gd name="connsiteY16" fmla="*/ 2520 h 11346"/>
                  <a:gd name="connsiteX17" fmla="*/ 8824 w 10000"/>
                  <a:gd name="connsiteY17" fmla="*/ 2205 h 11346"/>
                  <a:gd name="connsiteX18" fmla="*/ 9412 w 10000"/>
                  <a:gd name="connsiteY18" fmla="*/ 1811 h 11346"/>
                  <a:gd name="connsiteX19" fmla="*/ 10000 w 10000"/>
                  <a:gd name="connsiteY19" fmla="*/ 945 h 11346"/>
                  <a:gd name="connsiteX20" fmla="*/ 9706 w 10000"/>
                  <a:gd name="connsiteY20" fmla="*/ 1181 h 11346"/>
                  <a:gd name="connsiteX21" fmla="*/ 9118 w 10000"/>
                  <a:gd name="connsiteY21" fmla="*/ 1417 h 11346"/>
                  <a:gd name="connsiteX22" fmla="*/ 7941 w 10000"/>
                  <a:gd name="connsiteY22" fmla="*/ 1654 h 11346"/>
                  <a:gd name="connsiteX23" fmla="*/ 6471 w 10000"/>
                  <a:gd name="connsiteY23" fmla="*/ 1890 h 11346"/>
                  <a:gd name="connsiteX24" fmla="*/ 5588 w 10000"/>
                  <a:gd name="connsiteY24" fmla="*/ 2205 h 11346"/>
                  <a:gd name="connsiteX25" fmla="*/ 5588 w 10000"/>
                  <a:gd name="connsiteY25" fmla="*/ 2047 h 11346"/>
                  <a:gd name="connsiteX26" fmla="*/ 5882 w 10000"/>
                  <a:gd name="connsiteY26" fmla="*/ 1969 h 11346"/>
                  <a:gd name="connsiteX27" fmla="*/ 6176 w 10000"/>
                  <a:gd name="connsiteY27" fmla="*/ 1811 h 11346"/>
                  <a:gd name="connsiteX28" fmla="*/ 6471 w 10000"/>
                  <a:gd name="connsiteY28" fmla="*/ 1654 h 11346"/>
                  <a:gd name="connsiteX29" fmla="*/ 6471 w 10000"/>
                  <a:gd name="connsiteY29" fmla="*/ 1339 h 11346"/>
                  <a:gd name="connsiteX30" fmla="*/ 6176 w 10000"/>
                  <a:gd name="connsiteY30" fmla="*/ 945 h 11346"/>
                  <a:gd name="connsiteX31" fmla="*/ 5882 w 10000"/>
                  <a:gd name="connsiteY31" fmla="*/ 472 h 11346"/>
                  <a:gd name="connsiteX32" fmla="*/ 5000 w 10000"/>
                  <a:gd name="connsiteY32" fmla="*/ 0 h 11346"/>
                  <a:gd name="connsiteX33" fmla="*/ 4118 w 10000"/>
                  <a:gd name="connsiteY33" fmla="*/ 472 h 11346"/>
                  <a:gd name="connsiteX34" fmla="*/ 3529 w 10000"/>
                  <a:gd name="connsiteY34" fmla="*/ 945 h 11346"/>
                  <a:gd name="connsiteX35" fmla="*/ 3529 w 10000"/>
                  <a:gd name="connsiteY35" fmla="*/ 1339 h 11346"/>
                  <a:gd name="connsiteX36" fmla="*/ 3529 w 10000"/>
                  <a:gd name="connsiteY36" fmla="*/ 1654 h 11346"/>
                  <a:gd name="connsiteX37" fmla="*/ 3824 w 10000"/>
                  <a:gd name="connsiteY37" fmla="*/ 1811 h 11346"/>
                  <a:gd name="connsiteX38" fmla="*/ 4118 w 10000"/>
                  <a:gd name="connsiteY38" fmla="*/ 1969 h 11346"/>
                  <a:gd name="connsiteX39" fmla="*/ 4412 w 10000"/>
                  <a:gd name="connsiteY39" fmla="*/ 2047 h 11346"/>
                  <a:gd name="connsiteX40" fmla="*/ 4412 w 10000"/>
                  <a:gd name="connsiteY40" fmla="*/ 2598 h 11346"/>
                  <a:gd name="connsiteX41" fmla="*/ 3235 w 10000"/>
                  <a:gd name="connsiteY41" fmla="*/ 2362 h 11346"/>
                  <a:gd name="connsiteX42" fmla="*/ 2059 w 10000"/>
                  <a:gd name="connsiteY42" fmla="*/ 2126 h 11346"/>
                  <a:gd name="connsiteX43" fmla="*/ 882 w 10000"/>
                  <a:gd name="connsiteY43" fmla="*/ 1811 h 11346"/>
                  <a:gd name="connsiteX44" fmla="*/ 294 w 10000"/>
                  <a:gd name="connsiteY44" fmla="*/ 1654 h 11346"/>
                  <a:gd name="connsiteX45" fmla="*/ 0 w 10000"/>
                  <a:gd name="connsiteY45" fmla="*/ 1417 h 11346"/>
                  <a:gd name="connsiteX46" fmla="*/ 588 w 10000"/>
                  <a:gd name="connsiteY46" fmla="*/ 2283 h 11346"/>
                  <a:gd name="connsiteX47" fmla="*/ 1176 w 10000"/>
                  <a:gd name="connsiteY47" fmla="*/ 2598 h 11346"/>
                  <a:gd name="connsiteX48" fmla="*/ 1765 w 10000"/>
                  <a:gd name="connsiteY48" fmla="*/ 2992 h 11346"/>
                  <a:gd name="connsiteX49" fmla="*/ 2353 w 10000"/>
                  <a:gd name="connsiteY49" fmla="*/ 3150 h 11346"/>
                  <a:gd name="connsiteX50" fmla="*/ 2941 w 10000"/>
                  <a:gd name="connsiteY50" fmla="*/ 3228 h 11346"/>
                  <a:gd name="connsiteX51" fmla="*/ 3824 w 10000"/>
                  <a:gd name="connsiteY51" fmla="*/ 3228 h 11346"/>
                  <a:gd name="connsiteX52" fmla="*/ 4412 w 10000"/>
                  <a:gd name="connsiteY52" fmla="*/ 3150 h 11346"/>
                  <a:gd name="connsiteX53" fmla="*/ 4412 w 10000"/>
                  <a:gd name="connsiteY53" fmla="*/ 3858 h 11346"/>
                  <a:gd name="connsiteX54" fmla="*/ 3235 w 10000"/>
                  <a:gd name="connsiteY54" fmla="*/ 3622 h 11346"/>
                  <a:gd name="connsiteX55" fmla="*/ 2059 w 10000"/>
                  <a:gd name="connsiteY55" fmla="*/ 3386 h 11346"/>
                  <a:gd name="connsiteX56" fmla="*/ 882 w 10000"/>
                  <a:gd name="connsiteY56" fmla="*/ 3071 h 11346"/>
                  <a:gd name="connsiteX57" fmla="*/ 294 w 10000"/>
                  <a:gd name="connsiteY57" fmla="*/ 2835 h 11346"/>
                  <a:gd name="connsiteX58" fmla="*/ 0 w 10000"/>
                  <a:gd name="connsiteY58" fmla="*/ 2598 h 11346"/>
                  <a:gd name="connsiteX59" fmla="*/ 588 w 10000"/>
                  <a:gd name="connsiteY59" fmla="*/ 3465 h 11346"/>
                  <a:gd name="connsiteX60" fmla="*/ 1176 w 10000"/>
                  <a:gd name="connsiteY60" fmla="*/ 3858 h 11346"/>
                  <a:gd name="connsiteX61" fmla="*/ 1765 w 10000"/>
                  <a:gd name="connsiteY61" fmla="*/ 4173 h 11346"/>
                  <a:gd name="connsiteX62" fmla="*/ 2353 w 10000"/>
                  <a:gd name="connsiteY62" fmla="*/ 4331 h 11346"/>
                  <a:gd name="connsiteX63" fmla="*/ 2941 w 10000"/>
                  <a:gd name="connsiteY63" fmla="*/ 4409 h 11346"/>
                  <a:gd name="connsiteX64" fmla="*/ 3824 w 10000"/>
                  <a:gd name="connsiteY64" fmla="*/ 4488 h 11346"/>
                  <a:gd name="connsiteX65" fmla="*/ 4412 w 10000"/>
                  <a:gd name="connsiteY65" fmla="*/ 4409 h 11346"/>
                  <a:gd name="connsiteX66" fmla="*/ 4412 w 10000"/>
                  <a:gd name="connsiteY66" fmla="*/ 5039 h 11346"/>
                  <a:gd name="connsiteX67" fmla="*/ 3235 w 10000"/>
                  <a:gd name="connsiteY67" fmla="*/ 4803 h 11346"/>
                  <a:gd name="connsiteX68" fmla="*/ 2059 w 10000"/>
                  <a:gd name="connsiteY68" fmla="*/ 4567 h 11346"/>
                  <a:gd name="connsiteX69" fmla="*/ 882 w 10000"/>
                  <a:gd name="connsiteY69" fmla="*/ 4252 h 11346"/>
                  <a:gd name="connsiteX70" fmla="*/ 294 w 10000"/>
                  <a:gd name="connsiteY70" fmla="*/ 4094 h 11346"/>
                  <a:gd name="connsiteX71" fmla="*/ 0 w 10000"/>
                  <a:gd name="connsiteY71" fmla="*/ 3858 h 11346"/>
                  <a:gd name="connsiteX72" fmla="*/ 588 w 10000"/>
                  <a:gd name="connsiteY72" fmla="*/ 4646 h 11346"/>
                  <a:gd name="connsiteX73" fmla="*/ 1176 w 10000"/>
                  <a:gd name="connsiteY73" fmla="*/ 5039 h 11346"/>
                  <a:gd name="connsiteX74" fmla="*/ 1765 w 10000"/>
                  <a:gd name="connsiteY74" fmla="*/ 5433 h 11346"/>
                  <a:gd name="connsiteX75" fmla="*/ 2353 w 10000"/>
                  <a:gd name="connsiteY75" fmla="*/ 5591 h 11346"/>
                  <a:gd name="connsiteX76" fmla="*/ 2941 w 10000"/>
                  <a:gd name="connsiteY76" fmla="*/ 5669 h 11346"/>
                  <a:gd name="connsiteX77" fmla="*/ 3824 w 10000"/>
                  <a:gd name="connsiteY77" fmla="*/ 5669 h 11346"/>
                  <a:gd name="connsiteX78" fmla="*/ 4412 w 10000"/>
                  <a:gd name="connsiteY78" fmla="*/ 5591 h 11346"/>
                  <a:gd name="connsiteX79" fmla="*/ 4412 w 10000"/>
                  <a:gd name="connsiteY79" fmla="*/ 6299 h 11346"/>
                  <a:gd name="connsiteX80" fmla="*/ 3235 w 10000"/>
                  <a:gd name="connsiteY80" fmla="*/ 5984 h 11346"/>
                  <a:gd name="connsiteX81" fmla="*/ 2059 w 10000"/>
                  <a:gd name="connsiteY81" fmla="*/ 5827 h 11346"/>
                  <a:gd name="connsiteX82" fmla="*/ 882 w 10000"/>
                  <a:gd name="connsiteY82" fmla="*/ 5512 h 11346"/>
                  <a:gd name="connsiteX83" fmla="*/ 294 w 10000"/>
                  <a:gd name="connsiteY83" fmla="*/ 5276 h 11346"/>
                  <a:gd name="connsiteX84" fmla="*/ 0 w 10000"/>
                  <a:gd name="connsiteY84" fmla="*/ 5039 h 11346"/>
                  <a:gd name="connsiteX85" fmla="*/ 588 w 10000"/>
                  <a:gd name="connsiteY85" fmla="*/ 5906 h 11346"/>
                  <a:gd name="connsiteX86" fmla="*/ 1176 w 10000"/>
                  <a:gd name="connsiteY86" fmla="*/ 6299 h 11346"/>
                  <a:gd name="connsiteX87" fmla="*/ 1765 w 10000"/>
                  <a:gd name="connsiteY87" fmla="*/ 6614 h 11346"/>
                  <a:gd name="connsiteX88" fmla="*/ 2353 w 10000"/>
                  <a:gd name="connsiteY88" fmla="*/ 6772 h 11346"/>
                  <a:gd name="connsiteX89" fmla="*/ 2941 w 10000"/>
                  <a:gd name="connsiteY89" fmla="*/ 6850 h 11346"/>
                  <a:gd name="connsiteX90" fmla="*/ 3824 w 10000"/>
                  <a:gd name="connsiteY90" fmla="*/ 6929 h 11346"/>
                  <a:gd name="connsiteX91" fmla="*/ 4412 w 10000"/>
                  <a:gd name="connsiteY91" fmla="*/ 6850 h 11346"/>
                  <a:gd name="connsiteX92" fmla="*/ 4412 w 10000"/>
                  <a:gd name="connsiteY92" fmla="*/ 7480 h 11346"/>
                  <a:gd name="connsiteX93" fmla="*/ 3235 w 10000"/>
                  <a:gd name="connsiteY93" fmla="*/ 7244 h 11346"/>
                  <a:gd name="connsiteX94" fmla="*/ 2059 w 10000"/>
                  <a:gd name="connsiteY94" fmla="*/ 7008 h 11346"/>
                  <a:gd name="connsiteX95" fmla="*/ 882 w 10000"/>
                  <a:gd name="connsiteY95" fmla="*/ 6693 h 11346"/>
                  <a:gd name="connsiteX96" fmla="*/ 294 w 10000"/>
                  <a:gd name="connsiteY96" fmla="*/ 6535 h 11346"/>
                  <a:gd name="connsiteX97" fmla="*/ 0 w 10000"/>
                  <a:gd name="connsiteY97" fmla="*/ 6299 h 11346"/>
                  <a:gd name="connsiteX98" fmla="*/ 588 w 10000"/>
                  <a:gd name="connsiteY98" fmla="*/ 7087 h 11346"/>
                  <a:gd name="connsiteX99" fmla="*/ 1176 w 10000"/>
                  <a:gd name="connsiteY99" fmla="*/ 7480 h 11346"/>
                  <a:gd name="connsiteX100" fmla="*/ 1765 w 10000"/>
                  <a:gd name="connsiteY100" fmla="*/ 7795 h 11346"/>
                  <a:gd name="connsiteX101" fmla="*/ 2353 w 10000"/>
                  <a:gd name="connsiteY101" fmla="*/ 7953 h 11346"/>
                  <a:gd name="connsiteX102" fmla="*/ 2941 w 10000"/>
                  <a:gd name="connsiteY102" fmla="*/ 8110 h 11346"/>
                  <a:gd name="connsiteX103" fmla="*/ 3824 w 10000"/>
                  <a:gd name="connsiteY103" fmla="*/ 8110 h 11346"/>
                  <a:gd name="connsiteX104" fmla="*/ 4412 w 10000"/>
                  <a:gd name="connsiteY104" fmla="*/ 8031 h 11346"/>
                  <a:gd name="connsiteX105" fmla="*/ 4412 w 10000"/>
                  <a:gd name="connsiteY105" fmla="*/ 11346 h 11346"/>
                  <a:gd name="connsiteX106" fmla="*/ 5588 w 10000"/>
                  <a:gd name="connsiteY106" fmla="*/ 10000 h 11346"/>
                  <a:gd name="connsiteX107" fmla="*/ 5588 w 10000"/>
                  <a:gd name="connsiteY107" fmla="*/ 7638 h 11346"/>
                  <a:gd name="connsiteX108" fmla="*/ 6176 w 10000"/>
                  <a:gd name="connsiteY108" fmla="*/ 7717 h 11346"/>
                  <a:gd name="connsiteX109" fmla="*/ 7059 w 10000"/>
                  <a:gd name="connsiteY109" fmla="*/ 7638 h 11346"/>
                  <a:gd name="connsiteX110" fmla="*/ 7647 w 10000"/>
                  <a:gd name="connsiteY110" fmla="*/ 7559 h 11346"/>
                  <a:gd name="connsiteX111" fmla="*/ 8235 w 10000"/>
                  <a:gd name="connsiteY111" fmla="*/ 7402 h 11346"/>
                  <a:gd name="connsiteX112" fmla="*/ 8824 w 10000"/>
                  <a:gd name="connsiteY112" fmla="*/ 7008 h 11346"/>
                  <a:gd name="connsiteX113" fmla="*/ 9412 w 10000"/>
                  <a:gd name="connsiteY113" fmla="*/ 6693 h 11346"/>
                  <a:gd name="connsiteX114" fmla="*/ 10000 w 10000"/>
                  <a:gd name="connsiteY114" fmla="*/ 5827 h 11346"/>
                  <a:gd name="connsiteX115" fmla="*/ 9706 w 10000"/>
                  <a:gd name="connsiteY115" fmla="*/ 6063 h 11346"/>
                  <a:gd name="connsiteX116" fmla="*/ 9118 w 10000"/>
                  <a:gd name="connsiteY116" fmla="*/ 6299 h 11346"/>
                  <a:gd name="connsiteX117" fmla="*/ 7941 w 10000"/>
                  <a:gd name="connsiteY117" fmla="*/ 6535 h 11346"/>
                  <a:gd name="connsiteX118" fmla="*/ 6471 w 10000"/>
                  <a:gd name="connsiteY118" fmla="*/ 6772 h 11346"/>
                  <a:gd name="connsiteX119" fmla="*/ 5588 w 10000"/>
                  <a:gd name="connsiteY119" fmla="*/ 7008 h 11346"/>
                  <a:gd name="connsiteX120" fmla="*/ 5588 w 10000"/>
                  <a:gd name="connsiteY120" fmla="*/ 6378 h 11346"/>
                  <a:gd name="connsiteX121" fmla="*/ 6176 w 10000"/>
                  <a:gd name="connsiteY121" fmla="*/ 6457 h 11346"/>
                  <a:gd name="connsiteX122" fmla="*/ 7059 w 10000"/>
                  <a:gd name="connsiteY122" fmla="*/ 6457 h 11346"/>
                  <a:gd name="connsiteX123" fmla="*/ 7647 w 10000"/>
                  <a:gd name="connsiteY123" fmla="*/ 6299 h 11346"/>
                  <a:gd name="connsiteX124" fmla="*/ 8235 w 10000"/>
                  <a:gd name="connsiteY124" fmla="*/ 6142 h 11346"/>
                  <a:gd name="connsiteX125" fmla="*/ 8824 w 10000"/>
                  <a:gd name="connsiteY125" fmla="*/ 5827 h 11346"/>
                  <a:gd name="connsiteX126" fmla="*/ 9412 w 10000"/>
                  <a:gd name="connsiteY126" fmla="*/ 5433 h 11346"/>
                  <a:gd name="connsiteX127" fmla="*/ 10000 w 10000"/>
                  <a:gd name="connsiteY127" fmla="*/ 4567 h 11346"/>
                  <a:gd name="connsiteX128" fmla="*/ 9706 w 10000"/>
                  <a:gd name="connsiteY128" fmla="*/ 4882 h 11346"/>
                  <a:gd name="connsiteX129" fmla="*/ 9118 w 10000"/>
                  <a:gd name="connsiteY129" fmla="*/ 5039 h 11346"/>
                  <a:gd name="connsiteX130" fmla="*/ 7941 w 10000"/>
                  <a:gd name="connsiteY130" fmla="*/ 5354 h 11346"/>
                  <a:gd name="connsiteX131" fmla="*/ 6471 w 10000"/>
                  <a:gd name="connsiteY131" fmla="*/ 5591 h 11346"/>
                  <a:gd name="connsiteX132" fmla="*/ 5588 w 10000"/>
                  <a:gd name="connsiteY132" fmla="*/ 5827 h 11346"/>
                  <a:gd name="connsiteX133" fmla="*/ 5588 w 10000"/>
                  <a:gd name="connsiteY133" fmla="*/ 5197 h 11346"/>
                  <a:gd name="connsiteX134" fmla="*/ 6176 w 10000"/>
                  <a:gd name="connsiteY134" fmla="*/ 5276 h 11346"/>
                  <a:gd name="connsiteX135" fmla="*/ 7059 w 10000"/>
                  <a:gd name="connsiteY135" fmla="*/ 5197 h 11346"/>
                  <a:gd name="connsiteX136" fmla="*/ 7647 w 10000"/>
                  <a:gd name="connsiteY136" fmla="*/ 5118 h 11346"/>
                  <a:gd name="connsiteX137" fmla="*/ 8235 w 10000"/>
                  <a:gd name="connsiteY137" fmla="*/ 4961 h 11346"/>
                  <a:gd name="connsiteX138" fmla="*/ 8824 w 10000"/>
                  <a:gd name="connsiteY138" fmla="*/ 4567 h 11346"/>
                  <a:gd name="connsiteX139" fmla="*/ 9412 w 10000"/>
                  <a:gd name="connsiteY139" fmla="*/ 4252 h 11346"/>
                  <a:gd name="connsiteX140" fmla="*/ 10000 w 10000"/>
                  <a:gd name="connsiteY140" fmla="*/ 3386 h 11346"/>
                  <a:gd name="connsiteX141" fmla="*/ 9706 w 10000"/>
                  <a:gd name="connsiteY141" fmla="*/ 3622 h 11346"/>
                  <a:gd name="connsiteX142" fmla="*/ 9118 w 10000"/>
                  <a:gd name="connsiteY142" fmla="*/ 3858 h 11346"/>
                  <a:gd name="connsiteX143" fmla="*/ 7941 w 10000"/>
                  <a:gd name="connsiteY143" fmla="*/ 4094 h 11346"/>
                  <a:gd name="connsiteX144" fmla="*/ 6471 w 10000"/>
                  <a:gd name="connsiteY144" fmla="*/ 4331 h 11346"/>
                  <a:gd name="connsiteX145" fmla="*/ 5588 w 10000"/>
                  <a:gd name="connsiteY145" fmla="*/ 4646 h 11346"/>
                  <a:gd name="connsiteX146" fmla="*/ 5588 w 10000"/>
                  <a:gd name="connsiteY146" fmla="*/ 3937 h 11346"/>
                  <a:gd name="connsiteX147" fmla="*/ 6176 w 10000"/>
                  <a:gd name="connsiteY147" fmla="*/ 4016 h 11346"/>
                  <a:gd name="connsiteX148" fmla="*/ 7059 w 10000"/>
                  <a:gd name="connsiteY148" fmla="*/ 4016 h 11346"/>
                  <a:gd name="connsiteX0" fmla="*/ 7059 w 10000"/>
                  <a:gd name="connsiteY0" fmla="*/ 4016 h 11378"/>
                  <a:gd name="connsiteX1" fmla="*/ 7059 w 10000"/>
                  <a:gd name="connsiteY1" fmla="*/ 4016 h 11378"/>
                  <a:gd name="connsiteX2" fmla="*/ 7647 w 10000"/>
                  <a:gd name="connsiteY2" fmla="*/ 3858 h 11378"/>
                  <a:gd name="connsiteX3" fmla="*/ 8235 w 10000"/>
                  <a:gd name="connsiteY3" fmla="*/ 3701 h 11378"/>
                  <a:gd name="connsiteX4" fmla="*/ 8824 w 10000"/>
                  <a:gd name="connsiteY4" fmla="*/ 3386 h 11378"/>
                  <a:gd name="connsiteX5" fmla="*/ 9412 w 10000"/>
                  <a:gd name="connsiteY5" fmla="*/ 2992 h 11378"/>
                  <a:gd name="connsiteX6" fmla="*/ 10000 w 10000"/>
                  <a:gd name="connsiteY6" fmla="*/ 2126 h 11378"/>
                  <a:gd name="connsiteX7" fmla="*/ 9706 w 10000"/>
                  <a:gd name="connsiteY7" fmla="*/ 2441 h 11378"/>
                  <a:gd name="connsiteX8" fmla="*/ 9118 w 10000"/>
                  <a:gd name="connsiteY8" fmla="*/ 2598 h 11378"/>
                  <a:gd name="connsiteX9" fmla="*/ 7941 w 10000"/>
                  <a:gd name="connsiteY9" fmla="*/ 2913 h 11378"/>
                  <a:gd name="connsiteX10" fmla="*/ 6471 w 10000"/>
                  <a:gd name="connsiteY10" fmla="*/ 3150 h 11378"/>
                  <a:gd name="connsiteX11" fmla="*/ 5588 w 10000"/>
                  <a:gd name="connsiteY11" fmla="*/ 3386 h 11378"/>
                  <a:gd name="connsiteX12" fmla="*/ 5588 w 10000"/>
                  <a:gd name="connsiteY12" fmla="*/ 2756 h 11378"/>
                  <a:gd name="connsiteX13" fmla="*/ 6176 w 10000"/>
                  <a:gd name="connsiteY13" fmla="*/ 2835 h 11378"/>
                  <a:gd name="connsiteX14" fmla="*/ 7059 w 10000"/>
                  <a:gd name="connsiteY14" fmla="*/ 2756 h 11378"/>
                  <a:gd name="connsiteX15" fmla="*/ 7647 w 10000"/>
                  <a:gd name="connsiteY15" fmla="*/ 2677 h 11378"/>
                  <a:gd name="connsiteX16" fmla="*/ 8235 w 10000"/>
                  <a:gd name="connsiteY16" fmla="*/ 2520 h 11378"/>
                  <a:gd name="connsiteX17" fmla="*/ 8824 w 10000"/>
                  <a:gd name="connsiteY17" fmla="*/ 2205 h 11378"/>
                  <a:gd name="connsiteX18" fmla="*/ 9412 w 10000"/>
                  <a:gd name="connsiteY18" fmla="*/ 1811 h 11378"/>
                  <a:gd name="connsiteX19" fmla="*/ 10000 w 10000"/>
                  <a:gd name="connsiteY19" fmla="*/ 945 h 11378"/>
                  <a:gd name="connsiteX20" fmla="*/ 9706 w 10000"/>
                  <a:gd name="connsiteY20" fmla="*/ 1181 h 11378"/>
                  <a:gd name="connsiteX21" fmla="*/ 9118 w 10000"/>
                  <a:gd name="connsiteY21" fmla="*/ 1417 h 11378"/>
                  <a:gd name="connsiteX22" fmla="*/ 7941 w 10000"/>
                  <a:gd name="connsiteY22" fmla="*/ 1654 h 11378"/>
                  <a:gd name="connsiteX23" fmla="*/ 6471 w 10000"/>
                  <a:gd name="connsiteY23" fmla="*/ 1890 h 11378"/>
                  <a:gd name="connsiteX24" fmla="*/ 5588 w 10000"/>
                  <a:gd name="connsiteY24" fmla="*/ 2205 h 11378"/>
                  <a:gd name="connsiteX25" fmla="*/ 5588 w 10000"/>
                  <a:gd name="connsiteY25" fmla="*/ 2047 h 11378"/>
                  <a:gd name="connsiteX26" fmla="*/ 5882 w 10000"/>
                  <a:gd name="connsiteY26" fmla="*/ 1969 h 11378"/>
                  <a:gd name="connsiteX27" fmla="*/ 6176 w 10000"/>
                  <a:gd name="connsiteY27" fmla="*/ 1811 h 11378"/>
                  <a:gd name="connsiteX28" fmla="*/ 6471 w 10000"/>
                  <a:gd name="connsiteY28" fmla="*/ 1654 h 11378"/>
                  <a:gd name="connsiteX29" fmla="*/ 6471 w 10000"/>
                  <a:gd name="connsiteY29" fmla="*/ 1339 h 11378"/>
                  <a:gd name="connsiteX30" fmla="*/ 6176 w 10000"/>
                  <a:gd name="connsiteY30" fmla="*/ 945 h 11378"/>
                  <a:gd name="connsiteX31" fmla="*/ 5882 w 10000"/>
                  <a:gd name="connsiteY31" fmla="*/ 472 h 11378"/>
                  <a:gd name="connsiteX32" fmla="*/ 5000 w 10000"/>
                  <a:gd name="connsiteY32" fmla="*/ 0 h 11378"/>
                  <a:gd name="connsiteX33" fmla="*/ 4118 w 10000"/>
                  <a:gd name="connsiteY33" fmla="*/ 472 h 11378"/>
                  <a:gd name="connsiteX34" fmla="*/ 3529 w 10000"/>
                  <a:gd name="connsiteY34" fmla="*/ 945 h 11378"/>
                  <a:gd name="connsiteX35" fmla="*/ 3529 w 10000"/>
                  <a:gd name="connsiteY35" fmla="*/ 1339 h 11378"/>
                  <a:gd name="connsiteX36" fmla="*/ 3529 w 10000"/>
                  <a:gd name="connsiteY36" fmla="*/ 1654 h 11378"/>
                  <a:gd name="connsiteX37" fmla="*/ 3824 w 10000"/>
                  <a:gd name="connsiteY37" fmla="*/ 1811 h 11378"/>
                  <a:gd name="connsiteX38" fmla="*/ 4118 w 10000"/>
                  <a:gd name="connsiteY38" fmla="*/ 1969 h 11378"/>
                  <a:gd name="connsiteX39" fmla="*/ 4412 w 10000"/>
                  <a:gd name="connsiteY39" fmla="*/ 2047 h 11378"/>
                  <a:gd name="connsiteX40" fmla="*/ 4412 w 10000"/>
                  <a:gd name="connsiteY40" fmla="*/ 2598 h 11378"/>
                  <a:gd name="connsiteX41" fmla="*/ 3235 w 10000"/>
                  <a:gd name="connsiteY41" fmla="*/ 2362 h 11378"/>
                  <a:gd name="connsiteX42" fmla="*/ 2059 w 10000"/>
                  <a:gd name="connsiteY42" fmla="*/ 2126 h 11378"/>
                  <a:gd name="connsiteX43" fmla="*/ 882 w 10000"/>
                  <a:gd name="connsiteY43" fmla="*/ 1811 h 11378"/>
                  <a:gd name="connsiteX44" fmla="*/ 294 w 10000"/>
                  <a:gd name="connsiteY44" fmla="*/ 1654 h 11378"/>
                  <a:gd name="connsiteX45" fmla="*/ 0 w 10000"/>
                  <a:gd name="connsiteY45" fmla="*/ 1417 h 11378"/>
                  <a:gd name="connsiteX46" fmla="*/ 588 w 10000"/>
                  <a:gd name="connsiteY46" fmla="*/ 2283 h 11378"/>
                  <a:gd name="connsiteX47" fmla="*/ 1176 w 10000"/>
                  <a:gd name="connsiteY47" fmla="*/ 2598 h 11378"/>
                  <a:gd name="connsiteX48" fmla="*/ 1765 w 10000"/>
                  <a:gd name="connsiteY48" fmla="*/ 2992 h 11378"/>
                  <a:gd name="connsiteX49" fmla="*/ 2353 w 10000"/>
                  <a:gd name="connsiteY49" fmla="*/ 3150 h 11378"/>
                  <a:gd name="connsiteX50" fmla="*/ 2941 w 10000"/>
                  <a:gd name="connsiteY50" fmla="*/ 3228 h 11378"/>
                  <a:gd name="connsiteX51" fmla="*/ 3824 w 10000"/>
                  <a:gd name="connsiteY51" fmla="*/ 3228 h 11378"/>
                  <a:gd name="connsiteX52" fmla="*/ 4412 w 10000"/>
                  <a:gd name="connsiteY52" fmla="*/ 3150 h 11378"/>
                  <a:gd name="connsiteX53" fmla="*/ 4412 w 10000"/>
                  <a:gd name="connsiteY53" fmla="*/ 3858 h 11378"/>
                  <a:gd name="connsiteX54" fmla="*/ 3235 w 10000"/>
                  <a:gd name="connsiteY54" fmla="*/ 3622 h 11378"/>
                  <a:gd name="connsiteX55" fmla="*/ 2059 w 10000"/>
                  <a:gd name="connsiteY55" fmla="*/ 3386 h 11378"/>
                  <a:gd name="connsiteX56" fmla="*/ 882 w 10000"/>
                  <a:gd name="connsiteY56" fmla="*/ 3071 h 11378"/>
                  <a:gd name="connsiteX57" fmla="*/ 294 w 10000"/>
                  <a:gd name="connsiteY57" fmla="*/ 2835 h 11378"/>
                  <a:gd name="connsiteX58" fmla="*/ 0 w 10000"/>
                  <a:gd name="connsiteY58" fmla="*/ 2598 h 11378"/>
                  <a:gd name="connsiteX59" fmla="*/ 588 w 10000"/>
                  <a:gd name="connsiteY59" fmla="*/ 3465 h 11378"/>
                  <a:gd name="connsiteX60" fmla="*/ 1176 w 10000"/>
                  <a:gd name="connsiteY60" fmla="*/ 3858 h 11378"/>
                  <a:gd name="connsiteX61" fmla="*/ 1765 w 10000"/>
                  <a:gd name="connsiteY61" fmla="*/ 4173 h 11378"/>
                  <a:gd name="connsiteX62" fmla="*/ 2353 w 10000"/>
                  <a:gd name="connsiteY62" fmla="*/ 4331 h 11378"/>
                  <a:gd name="connsiteX63" fmla="*/ 2941 w 10000"/>
                  <a:gd name="connsiteY63" fmla="*/ 4409 h 11378"/>
                  <a:gd name="connsiteX64" fmla="*/ 3824 w 10000"/>
                  <a:gd name="connsiteY64" fmla="*/ 4488 h 11378"/>
                  <a:gd name="connsiteX65" fmla="*/ 4412 w 10000"/>
                  <a:gd name="connsiteY65" fmla="*/ 4409 h 11378"/>
                  <a:gd name="connsiteX66" fmla="*/ 4412 w 10000"/>
                  <a:gd name="connsiteY66" fmla="*/ 5039 h 11378"/>
                  <a:gd name="connsiteX67" fmla="*/ 3235 w 10000"/>
                  <a:gd name="connsiteY67" fmla="*/ 4803 h 11378"/>
                  <a:gd name="connsiteX68" fmla="*/ 2059 w 10000"/>
                  <a:gd name="connsiteY68" fmla="*/ 4567 h 11378"/>
                  <a:gd name="connsiteX69" fmla="*/ 882 w 10000"/>
                  <a:gd name="connsiteY69" fmla="*/ 4252 h 11378"/>
                  <a:gd name="connsiteX70" fmla="*/ 294 w 10000"/>
                  <a:gd name="connsiteY70" fmla="*/ 4094 h 11378"/>
                  <a:gd name="connsiteX71" fmla="*/ 0 w 10000"/>
                  <a:gd name="connsiteY71" fmla="*/ 3858 h 11378"/>
                  <a:gd name="connsiteX72" fmla="*/ 588 w 10000"/>
                  <a:gd name="connsiteY72" fmla="*/ 4646 h 11378"/>
                  <a:gd name="connsiteX73" fmla="*/ 1176 w 10000"/>
                  <a:gd name="connsiteY73" fmla="*/ 5039 h 11378"/>
                  <a:gd name="connsiteX74" fmla="*/ 1765 w 10000"/>
                  <a:gd name="connsiteY74" fmla="*/ 5433 h 11378"/>
                  <a:gd name="connsiteX75" fmla="*/ 2353 w 10000"/>
                  <a:gd name="connsiteY75" fmla="*/ 5591 h 11378"/>
                  <a:gd name="connsiteX76" fmla="*/ 2941 w 10000"/>
                  <a:gd name="connsiteY76" fmla="*/ 5669 h 11378"/>
                  <a:gd name="connsiteX77" fmla="*/ 3824 w 10000"/>
                  <a:gd name="connsiteY77" fmla="*/ 5669 h 11378"/>
                  <a:gd name="connsiteX78" fmla="*/ 4412 w 10000"/>
                  <a:gd name="connsiteY78" fmla="*/ 5591 h 11378"/>
                  <a:gd name="connsiteX79" fmla="*/ 4412 w 10000"/>
                  <a:gd name="connsiteY79" fmla="*/ 6299 h 11378"/>
                  <a:gd name="connsiteX80" fmla="*/ 3235 w 10000"/>
                  <a:gd name="connsiteY80" fmla="*/ 5984 h 11378"/>
                  <a:gd name="connsiteX81" fmla="*/ 2059 w 10000"/>
                  <a:gd name="connsiteY81" fmla="*/ 5827 h 11378"/>
                  <a:gd name="connsiteX82" fmla="*/ 882 w 10000"/>
                  <a:gd name="connsiteY82" fmla="*/ 5512 h 11378"/>
                  <a:gd name="connsiteX83" fmla="*/ 294 w 10000"/>
                  <a:gd name="connsiteY83" fmla="*/ 5276 h 11378"/>
                  <a:gd name="connsiteX84" fmla="*/ 0 w 10000"/>
                  <a:gd name="connsiteY84" fmla="*/ 5039 h 11378"/>
                  <a:gd name="connsiteX85" fmla="*/ 588 w 10000"/>
                  <a:gd name="connsiteY85" fmla="*/ 5906 h 11378"/>
                  <a:gd name="connsiteX86" fmla="*/ 1176 w 10000"/>
                  <a:gd name="connsiteY86" fmla="*/ 6299 h 11378"/>
                  <a:gd name="connsiteX87" fmla="*/ 1765 w 10000"/>
                  <a:gd name="connsiteY87" fmla="*/ 6614 h 11378"/>
                  <a:gd name="connsiteX88" fmla="*/ 2353 w 10000"/>
                  <a:gd name="connsiteY88" fmla="*/ 6772 h 11378"/>
                  <a:gd name="connsiteX89" fmla="*/ 2941 w 10000"/>
                  <a:gd name="connsiteY89" fmla="*/ 6850 h 11378"/>
                  <a:gd name="connsiteX90" fmla="*/ 3824 w 10000"/>
                  <a:gd name="connsiteY90" fmla="*/ 6929 h 11378"/>
                  <a:gd name="connsiteX91" fmla="*/ 4412 w 10000"/>
                  <a:gd name="connsiteY91" fmla="*/ 6850 h 11378"/>
                  <a:gd name="connsiteX92" fmla="*/ 4412 w 10000"/>
                  <a:gd name="connsiteY92" fmla="*/ 7480 h 11378"/>
                  <a:gd name="connsiteX93" fmla="*/ 3235 w 10000"/>
                  <a:gd name="connsiteY93" fmla="*/ 7244 h 11378"/>
                  <a:gd name="connsiteX94" fmla="*/ 2059 w 10000"/>
                  <a:gd name="connsiteY94" fmla="*/ 7008 h 11378"/>
                  <a:gd name="connsiteX95" fmla="*/ 882 w 10000"/>
                  <a:gd name="connsiteY95" fmla="*/ 6693 h 11378"/>
                  <a:gd name="connsiteX96" fmla="*/ 294 w 10000"/>
                  <a:gd name="connsiteY96" fmla="*/ 6535 h 11378"/>
                  <a:gd name="connsiteX97" fmla="*/ 0 w 10000"/>
                  <a:gd name="connsiteY97" fmla="*/ 6299 h 11378"/>
                  <a:gd name="connsiteX98" fmla="*/ 588 w 10000"/>
                  <a:gd name="connsiteY98" fmla="*/ 7087 h 11378"/>
                  <a:gd name="connsiteX99" fmla="*/ 1176 w 10000"/>
                  <a:gd name="connsiteY99" fmla="*/ 7480 h 11378"/>
                  <a:gd name="connsiteX100" fmla="*/ 1765 w 10000"/>
                  <a:gd name="connsiteY100" fmla="*/ 7795 h 11378"/>
                  <a:gd name="connsiteX101" fmla="*/ 2353 w 10000"/>
                  <a:gd name="connsiteY101" fmla="*/ 7953 h 11378"/>
                  <a:gd name="connsiteX102" fmla="*/ 2941 w 10000"/>
                  <a:gd name="connsiteY102" fmla="*/ 8110 h 11378"/>
                  <a:gd name="connsiteX103" fmla="*/ 3824 w 10000"/>
                  <a:gd name="connsiteY103" fmla="*/ 8110 h 11378"/>
                  <a:gd name="connsiteX104" fmla="*/ 4412 w 10000"/>
                  <a:gd name="connsiteY104" fmla="*/ 8031 h 11378"/>
                  <a:gd name="connsiteX105" fmla="*/ 4412 w 10000"/>
                  <a:gd name="connsiteY105" fmla="*/ 11346 h 11378"/>
                  <a:gd name="connsiteX106" fmla="*/ 5588 w 10000"/>
                  <a:gd name="connsiteY106" fmla="*/ 11378 h 11378"/>
                  <a:gd name="connsiteX107" fmla="*/ 5588 w 10000"/>
                  <a:gd name="connsiteY107" fmla="*/ 7638 h 11378"/>
                  <a:gd name="connsiteX108" fmla="*/ 6176 w 10000"/>
                  <a:gd name="connsiteY108" fmla="*/ 7717 h 11378"/>
                  <a:gd name="connsiteX109" fmla="*/ 7059 w 10000"/>
                  <a:gd name="connsiteY109" fmla="*/ 7638 h 11378"/>
                  <a:gd name="connsiteX110" fmla="*/ 7647 w 10000"/>
                  <a:gd name="connsiteY110" fmla="*/ 7559 h 11378"/>
                  <a:gd name="connsiteX111" fmla="*/ 8235 w 10000"/>
                  <a:gd name="connsiteY111" fmla="*/ 7402 h 11378"/>
                  <a:gd name="connsiteX112" fmla="*/ 8824 w 10000"/>
                  <a:gd name="connsiteY112" fmla="*/ 7008 h 11378"/>
                  <a:gd name="connsiteX113" fmla="*/ 9412 w 10000"/>
                  <a:gd name="connsiteY113" fmla="*/ 6693 h 11378"/>
                  <a:gd name="connsiteX114" fmla="*/ 10000 w 10000"/>
                  <a:gd name="connsiteY114" fmla="*/ 5827 h 11378"/>
                  <a:gd name="connsiteX115" fmla="*/ 9706 w 10000"/>
                  <a:gd name="connsiteY115" fmla="*/ 6063 h 11378"/>
                  <a:gd name="connsiteX116" fmla="*/ 9118 w 10000"/>
                  <a:gd name="connsiteY116" fmla="*/ 6299 h 11378"/>
                  <a:gd name="connsiteX117" fmla="*/ 7941 w 10000"/>
                  <a:gd name="connsiteY117" fmla="*/ 6535 h 11378"/>
                  <a:gd name="connsiteX118" fmla="*/ 6471 w 10000"/>
                  <a:gd name="connsiteY118" fmla="*/ 6772 h 11378"/>
                  <a:gd name="connsiteX119" fmla="*/ 5588 w 10000"/>
                  <a:gd name="connsiteY119" fmla="*/ 7008 h 11378"/>
                  <a:gd name="connsiteX120" fmla="*/ 5588 w 10000"/>
                  <a:gd name="connsiteY120" fmla="*/ 6378 h 11378"/>
                  <a:gd name="connsiteX121" fmla="*/ 6176 w 10000"/>
                  <a:gd name="connsiteY121" fmla="*/ 6457 h 11378"/>
                  <a:gd name="connsiteX122" fmla="*/ 7059 w 10000"/>
                  <a:gd name="connsiteY122" fmla="*/ 6457 h 11378"/>
                  <a:gd name="connsiteX123" fmla="*/ 7647 w 10000"/>
                  <a:gd name="connsiteY123" fmla="*/ 6299 h 11378"/>
                  <a:gd name="connsiteX124" fmla="*/ 8235 w 10000"/>
                  <a:gd name="connsiteY124" fmla="*/ 6142 h 11378"/>
                  <a:gd name="connsiteX125" fmla="*/ 8824 w 10000"/>
                  <a:gd name="connsiteY125" fmla="*/ 5827 h 11378"/>
                  <a:gd name="connsiteX126" fmla="*/ 9412 w 10000"/>
                  <a:gd name="connsiteY126" fmla="*/ 5433 h 11378"/>
                  <a:gd name="connsiteX127" fmla="*/ 10000 w 10000"/>
                  <a:gd name="connsiteY127" fmla="*/ 4567 h 11378"/>
                  <a:gd name="connsiteX128" fmla="*/ 9706 w 10000"/>
                  <a:gd name="connsiteY128" fmla="*/ 4882 h 11378"/>
                  <a:gd name="connsiteX129" fmla="*/ 9118 w 10000"/>
                  <a:gd name="connsiteY129" fmla="*/ 5039 h 11378"/>
                  <a:gd name="connsiteX130" fmla="*/ 7941 w 10000"/>
                  <a:gd name="connsiteY130" fmla="*/ 5354 h 11378"/>
                  <a:gd name="connsiteX131" fmla="*/ 6471 w 10000"/>
                  <a:gd name="connsiteY131" fmla="*/ 5591 h 11378"/>
                  <a:gd name="connsiteX132" fmla="*/ 5588 w 10000"/>
                  <a:gd name="connsiteY132" fmla="*/ 5827 h 11378"/>
                  <a:gd name="connsiteX133" fmla="*/ 5588 w 10000"/>
                  <a:gd name="connsiteY133" fmla="*/ 5197 h 11378"/>
                  <a:gd name="connsiteX134" fmla="*/ 6176 w 10000"/>
                  <a:gd name="connsiteY134" fmla="*/ 5276 h 11378"/>
                  <a:gd name="connsiteX135" fmla="*/ 7059 w 10000"/>
                  <a:gd name="connsiteY135" fmla="*/ 5197 h 11378"/>
                  <a:gd name="connsiteX136" fmla="*/ 7647 w 10000"/>
                  <a:gd name="connsiteY136" fmla="*/ 5118 h 11378"/>
                  <a:gd name="connsiteX137" fmla="*/ 8235 w 10000"/>
                  <a:gd name="connsiteY137" fmla="*/ 4961 h 11378"/>
                  <a:gd name="connsiteX138" fmla="*/ 8824 w 10000"/>
                  <a:gd name="connsiteY138" fmla="*/ 4567 h 11378"/>
                  <a:gd name="connsiteX139" fmla="*/ 9412 w 10000"/>
                  <a:gd name="connsiteY139" fmla="*/ 4252 h 11378"/>
                  <a:gd name="connsiteX140" fmla="*/ 10000 w 10000"/>
                  <a:gd name="connsiteY140" fmla="*/ 3386 h 11378"/>
                  <a:gd name="connsiteX141" fmla="*/ 9706 w 10000"/>
                  <a:gd name="connsiteY141" fmla="*/ 3622 h 11378"/>
                  <a:gd name="connsiteX142" fmla="*/ 9118 w 10000"/>
                  <a:gd name="connsiteY142" fmla="*/ 3858 h 11378"/>
                  <a:gd name="connsiteX143" fmla="*/ 7941 w 10000"/>
                  <a:gd name="connsiteY143" fmla="*/ 4094 h 11378"/>
                  <a:gd name="connsiteX144" fmla="*/ 6471 w 10000"/>
                  <a:gd name="connsiteY144" fmla="*/ 4331 h 11378"/>
                  <a:gd name="connsiteX145" fmla="*/ 5588 w 10000"/>
                  <a:gd name="connsiteY145" fmla="*/ 4646 h 11378"/>
                  <a:gd name="connsiteX146" fmla="*/ 5588 w 10000"/>
                  <a:gd name="connsiteY146" fmla="*/ 3937 h 11378"/>
                  <a:gd name="connsiteX147" fmla="*/ 6176 w 10000"/>
                  <a:gd name="connsiteY147" fmla="*/ 4016 h 11378"/>
                  <a:gd name="connsiteX148" fmla="*/ 7059 w 10000"/>
                  <a:gd name="connsiteY148" fmla="*/ 4016 h 11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10000" h="11378">
                    <a:moveTo>
                      <a:pt x="7059" y="4016"/>
                    </a:moveTo>
                    <a:lnTo>
                      <a:pt x="7059" y="4016"/>
                    </a:lnTo>
                    <a:lnTo>
                      <a:pt x="7647" y="3858"/>
                    </a:lnTo>
                    <a:lnTo>
                      <a:pt x="8235" y="3701"/>
                    </a:lnTo>
                    <a:lnTo>
                      <a:pt x="8824" y="3386"/>
                    </a:lnTo>
                    <a:lnTo>
                      <a:pt x="9412" y="2992"/>
                    </a:lnTo>
                    <a:lnTo>
                      <a:pt x="10000" y="2126"/>
                    </a:lnTo>
                    <a:lnTo>
                      <a:pt x="9706" y="2441"/>
                    </a:lnTo>
                    <a:lnTo>
                      <a:pt x="9118" y="2598"/>
                    </a:lnTo>
                    <a:lnTo>
                      <a:pt x="7941" y="2913"/>
                    </a:lnTo>
                    <a:lnTo>
                      <a:pt x="6471" y="3150"/>
                    </a:lnTo>
                    <a:lnTo>
                      <a:pt x="5588" y="3386"/>
                    </a:lnTo>
                    <a:lnTo>
                      <a:pt x="5588" y="2756"/>
                    </a:lnTo>
                    <a:lnTo>
                      <a:pt x="6176" y="2835"/>
                    </a:lnTo>
                    <a:lnTo>
                      <a:pt x="7059" y="2756"/>
                    </a:lnTo>
                    <a:lnTo>
                      <a:pt x="7647" y="2677"/>
                    </a:lnTo>
                    <a:lnTo>
                      <a:pt x="8235" y="2520"/>
                    </a:lnTo>
                    <a:lnTo>
                      <a:pt x="8824" y="2205"/>
                    </a:lnTo>
                    <a:lnTo>
                      <a:pt x="9412" y="1811"/>
                    </a:lnTo>
                    <a:lnTo>
                      <a:pt x="10000" y="945"/>
                    </a:lnTo>
                    <a:lnTo>
                      <a:pt x="9706" y="1181"/>
                    </a:lnTo>
                    <a:lnTo>
                      <a:pt x="9118" y="1417"/>
                    </a:lnTo>
                    <a:lnTo>
                      <a:pt x="7941" y="1654"/>
                    </a:lnTo>
                    <a:lnTo>
                      <a:pt x="6471" y="1890"/>
                    </a:lnTo>
                    <a:lnTo>
                      <a:pt x="5588" y="2205"/>
                    </a:lnTo>
                    <a:lnTo>
                      <a:pt x="5588" y="2047"/>
                    </a:lnTo>
                    <a:lnTo>
                      <a:pt x="5882" y="1969"/>
                    </a:lnTo>
                    <a:lnTo>
                      <a:pt x="6176" y="1811"/>
                    </a:lnTo>
                    <a:lnTo>
                      <a:pt x="6471" y="1654"/>
                    </a:lnTo>
                    <a:lnTo>
                      <a:pt x="6471" y="1339"/>
                    </a:lnTo>
                    <a:lnTo>
                      <a:pt x="6176" y="945"/>
                    </a:lnTo>
                    <a:lnTo>
                      <a:pt x="5882" y="472"/>
                    </a:lnTo>
                    <a:lnTo>
                      <a:pt x="5000" y="0"/>
                    </a:lnTo>
                    <a:lnTo>
                      <a:pt x="4118" y="472"/>
                    </a:lnTo>
                    <a:lnTo>
                      <a:pt x="3529" y="945"/>
                    </a:lnTo>
                    <a:lnTo>
                      <a:pt x="3529" y="1339"/>
                    </a:lnTo>
                    <a:lnTo>
                      <a:pt x="3529" y="1654"/>
                    </a:lnTo>
                    <a:lnTo>
                      <a:pt x="3824" y="1811"/>
                    </a:lnTo>
                    <a:lnTo>
                      <a:pt x="4118" y="1969"/>
                    </a:lnTo>
                    <a:lnTo>
                      <a:pt x="4412" y="2047"/>
                    </a:lnTo>
                    <a:lnTo>
                      <a:pt x="4412" y="2598"/>
                    </a:lnTo>
                    <a:lnTo>
                      <a:pt x="3235" y="2362"/>
                    </a:lnTo>
                    <a:lnTo>
                      <a:pt x="2059" y="2126"/>
                    </a:lnTo>
                    <a:lnTo>
                      <a:pt x="882" y="1811"/>
                    </a:lnTo>
                    <a:lnTo>
                      <a:pt x="294" y="1654"/>
                    </a:lnTo>
                    <a:lnTo>
                      <a:pt x="0" y="1417"/>
                    </a:lnTo>
                    <a:lnTo>
                      <a:pt x="588" y="2283"/>
                    </a:lnTo>
                    <a:lnTo>
                      <a:pt x="1176" y="2598"/>
                    </a:lnTo>
                    <a:lnTo>
                      <a:pt x="1765" y="2992"/>
                    </a:lnTo>
                    <a:lnTo>
                      <a:pt x="2353" y="3150"/>
                    </a:lnTo>
                    <a:lnTo>
                      <a:pt x="2941" y="3228"/>
                    </a:lnTo>
                    <a:lnTo>
                      <a:pt x="3824" y="3228"/>
                    </a:lnTo>
                    <a:lnTo>
                      <a:pt x="4412" y="3150"/>
                    </a:lnTo>
                    <a:lnTo>
                      <a:pt x="4412" y="3858"/>
                    </a:lnTo>
                    <a:lnTo>
                      <a:pt x="3235" y="3622"/>
                    </a:lnTo>
                    <a:lnTo>
                      <a:pt x="2059" y="3386"/>
                    </a:lnTo>
                    <a:lnTo>
                      <a:pt x="882" y="3071"/>
                    </a:lnTo>
                    <a:lnTo>
                      <a:pt x="294" y="2835"/>
                    </a:lnTo>
                    <a:lnTo>
                      <a:pt x="0" y="2598"/>
                    </a:lnTo>
                    <a:lnTo>
                      <a:pt x="588" y="3465"/>
                    </a:lnTo>
                    <a:lnTo>
                      <a:pt x="1176" y="3858"/>
                    </a:lnTo>
                    <a:lnTo>
                      <a:pt x="1765" y="4173"/>
                    </a:lnTo>
                    <a:lnTo>
                      <a:pt x="2353" y="4331"/>
                    </a:lnTo>
                    <a:lnTo>
                      <a:pt x="2941" y="4409"/>
                    </a:lnTo>
                    <a:lnTo>
                      <a:pt x="3824" y="4488"/>
                    </a:lnTo>
                    <a:lnTo>
                      <a:pt x="4412" y="4409"/>
                    </a:lnTo>
                    <a:lnTo>
                      <a:pt x="4412" y="5039"/>
                    </a:lnTo>
                    <a:lnTo>
                      <a:pt x="3235" y="4803"/>
                    </a:lnTo>
                    <a:lnTo>
                      <a:pt x="2059" y="4567"/>
                    </a:lnTo>
                    <a:lnTo>
                      <a:pt x="882" y="4252"/>
                    </a:lnTo>
                    <a:lnTo>
                      <a:pt x="294" y="4094"/>
                    </a:lnTo>
                    <a:lnTo>
                      <a:pt x="0" y="3858"/>
                    </a:lnTo>
                    <a:lnTo>
                      <a:pt x="588" y="4646"/>
                    </a:lnTo>
                    <a:lnTo>
                      <a:pt x="1176" y="5039"/>
                    </a:lnTo>
                    <a:lnTo>
                      <a:pt x="1765" y="5433"/>
                    </a:lnTo>
                    <a:lnTo>
                      <a:pt x="2353" y="5591"/>
                    </a:lnTo>
                    <a:lnTo>
                      <a:pt x="2941" y="5669"/>
                    </a:lnTo>
                    <a:lnTo>
                      <a:pt x="3824" y="5669"/>
                    </a:lnTo>
                    <a:lnTo>
                      <a:pt x="4412" y="5591"/>
                    </a:lnTo>
                    <a:lnTo>
                      <a:pt x="4412" y="6299"/>
                    </a:lnTo>
                    <a:lnTo>
                      <a:pt x="3235" y="5984"/>
                    </a:lnTo>
                    <a:lnTo>
                      <a:pt x="2059" y="5827"/>
                    </a:lnTo>
                    <a:lnTo>
                      <a:pt x="882" y="5512"/>
                    </a:lnTo>
                    <a:lnTo>
                      <a:pt x="294" y="5276"/>
                    </a:lnTo>
                    <a:lnTo>
                      <a:pt x="0" y="5039"/>
                    </a:lnTo>
                    <a:lnTo>
                      <a:pt x="588" y="5906"/>
                    </a:lnTo>
                    <a:lnTo>
                      <a:pt x="1176" y="6299"/>
                    </a:lnTo>
                    <a:lnTo>
                      <a:pt x="1765" y="6614"/>
                    </a:lnTo>
                    <a:lnTo>
                      <a:pt x="2353" y="6772"/>
                    </a:lnTo>
                    <a:lnTo>
                      <a:pt x="2941" y="6850"/>
                    </a:lnTo>
                    <a:lnTo>
                      <a:pt x="3824" y="6929"/>
                    </a:lnTo>
                    <a:lnTo>
                      <a:pt x="4412" y="6850"/>
                    </a:lnTo>
                    <a:lnTo>
                      <a:pt x="4412" y="7480"/>
                    </a:lnTo>
                    <a:lnTo>
                      <a:pt x="3235" y="7244"/>
                    </a:lnTo>
                    <a:lnTo>
                      <a:pt x="2059" y="7008"/>
                    </a:lnTo>
                    <a:lnTo>
                      <a:pt x="882" y="6693"/>
                    </a:lnTo>
                    <a:lnTo>
                      <a:pt x="294" y="6535"/>
                    </a:lnTo>
                    <a:lnTo>
                      <a:pt x="0" y="6299"/>
                    </a:lnTo>
                    <a:lnTo>
                      <a:pt x="588" y="7087"/>
                    </a:lnTo>
                    <a:lnTo>
                      <a:pt x="1176" y="7480"/>
                    </a:lnTo>
                    <a:lnTo>
                      <a:pt x="1765" y="7795"/>
                    </a:lnTo>
                    <a:lnTo>
                      <a:pt x="2353" y="7953"/>
                    </a:lnTo>
                    <a:lnTo>
                      <a:pt x="2941" y="8110"/>
                    </a:lnTo>
                    <a:lnTo>
                      <a:pt x="3824" y="8110"/>
                    </a:lnTo>
                    <a:lnTo>
                      <a:pt x="4412" y="8031"/>
                    </a:lnTo>
                    <a:lnTo>
                      <a:pt x="4412" y="11346"/>
                    </a:lnTo>
                    <a:lnTo>
                      <a:pt x="5588" y="11378"/>
                    </a:lnTo>
                    <a:lnTo>
                      <a:pt x="5588" y="7638"/>
                    </a:lnTo>
                    <a:lnTo>
                      <a:pt x="6176" y="7717"/>
                    </a:lnTo>
                    <a:lnTo>
                      <a:pt x="7059" y="7638"/>
                    </a:lnTo>
                    <a:lnTo>
                      <a:pt x="7647" y="7559"/>
                    </a:lnTo>
                    <a:lnTo>
                      <a:pt x="8235" y="7402"/>
                    </a:lnTo>
                    <a:lnTo>
                      <a:pt x="8824" y="7008"/>
                    </a:lnTo>
                    <a:lnTo>
                      <a:pt x="9412" y="6693"/>
                    </a:lnTo>
                    <a:lnTo>
                      <a:pt x="10000" y="5827"/>
                    </a:lnTo>
                    <a:lnTo>
                      <a:pt x="9706" y="6063"/>
                    </a:lnTo>
                    <a:lnTo>
                      <a:pt x="9118" y="6299"/>
                    </a:lnTo>
                    <a:lnTo>
                      <a:pt x="7941" y="6535"/>
                    </a:lnTo>
                    <a:lnTo>
                      <a:pt x="6471" y="6772"/>
                    </a:lnTo>
                    <a:lnTo>
                      <a:pt x="5588" y="7008"/>
                    </a:lnTo>
                    <a:lnTo>
                      <a:pt x="5588" y="6378"/>
                    </a:lnTo>
                    <a:lnTo>
                      <a:pt x="6176" y="6457"/>
                    </a:lnTo>
                    <a:lnTo>
                      <a:pt x="7059" y="6457"/>
                    </a:lnTo>
                    <a:lnTo>
                      <a:pt x="7647" y="6299"/>
                    </a:lnTo>
                    <a:lnTo>
                      <a:pt x="8235" y="6142"/>
                    </a:lnTo>
                    <a:lnTo>
                      <a:pt x="8824" y="5827"/>
                    </a:lnTo>
                    <a:lnTo>
                      <a:pt x="9412" y="5433"/>
                    </a:lnTo>
                    <a:lnTo>
                      <a:pt x="10000" y="4567"/>
                    </a:lnTo>
                    <a:lnTo>
                      <a:pt x="9706" y="4882"/>
                    </a:lnTo>
                    <a:lnTo>
                      <a:pt x="9118" y="5039"/>
                    </a:lnTo>
                    <a:lnTo>
                      <a:pt x="7941" y="5354"/>
                    </a:lnTo>
                    <a:lnTo>
                      <a:pt x="6471" y="5591"/>
                    </a:lnTo>
                    <a:lnTo>
                      <a:pt x="5588" y="5827"/>
                    </a:lnTo>
                    <a:lnTo>
                      <a:pt x="5588" y="5197"/>
                    </a:lnTo>
                    <a:lnTo>
                      <a:pt x="6176" y="5276"/>
                    </a:lnTo>
                    <a:lnTo>
                      <a:pt x="7059" y="5197"/>
                    </a:lnTo>
                    <a:lnTo>
                      <a:pt x="7647" y="5118"/>
                    </a:lnTo>
                    <a:lnTo>
                      <a:pt x="8235" y="4961"/>
                    </a:lnTo>
                    <a:lnTo>
                      <a:pt x="8824" y="4567"/>
                    </a:lnTo>
                    <a:lnTo>
                      <a:pt x="9412" y="4252"/>
                    </a:lnTo>
                    <a:lnTo>
                      <a:pt x="10000" y="3386"/>
                    </a:lnTo>
                    <a:lnTo>
                      <a:pt x="9706" y="3622"/>
                    </a:lnTo>
                    <a:lnTo>
                      <a:pt x="9118" y="3858"/>
                    </a:lnTo>
                    <a:lnTo>
                      <a:pt x="7941" y="4094"/>
                    </a:lnTo>
                    <a:lnTo>
                      <a:pt x="6471" y="4331"/>
                    </a:lnTo>
                    <a:lnTo>
                      <a:pt x="5588" y="4646"/>
                    </a:lnTo>
                    <a:lnTo>
                      <a:pt x="5588" y="3937"/>
                    </a:lnTo>
                    <a:lnTo>
                      <a:pt x="6176" y="4016"/>
                    </a:lnTo>
                    <a:lnTo>
                      <a:pt x="7059" y="4016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endParaRPr lang="fi-FI" sz="1400"/>
              </a:p>
            </p:txBody>
          </p:sp>
        </p:grpSp>
        <p:sp>
          <p:nvSpPr>
            <p:cNvPr id="42" name="Freeform 82">
              <a:extLst>
                <a:ext uri="{FF2B5EF4-FFF2-40B4-BE49-F238E27FC236}">
                  <a16:creationId xmlns:a16="http://schemas.microsoft.com/office/drawing/2014/main" id="{5DB57DF5-6BB1-4F6A-A867-EAA8A745D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83" y="3922022"/>
              <a:ext cx="328788" cy="251492"/>
            </a:xfrm>
            <a:custGeom>
              <a:avLst/>
              <a:gdLst>
                <a:gd name="T0" fmla="*/ 254 w 265"/>
                <a:gd name="T1" fmla="*/ 10 h 203"/>
                <a:gd name="T2" fmla="*/ 224 w 265"/>
                <a:gd name="T3" fmla="*/ 3 h 203"/>
                <a:gd name="T4" fmla="*/ 210 w 265"/>
                <a:gd name="T5" fmla="*/ 1 h 203"/>
                <a:gd name="T6" fmla="*/ 179 w 265"/>
                <a:gd name="T7" fmla="*/ 1 h 203"/>
                <a:gd name="T8" fmla="*/ 166 w 265"/>
                <a:gd name="T9" fmla="*/ 7 h 203"/>
                <a:gd name="T10" fmla="*/ 143 w 265"/>
                <a:gd name="T11" fmla="*/ 25 h 203"/>
                <a:gd name="T12" fmla="*/ 135 w 265"/>
                <a:gd name="T13" fmla="*/ 39 h 203"/>
                <a:gd name="T14" fmla="*/ 132 w 265"/>
                <a:gd name="T15" fmla="*/ 52 h 203"/>
                <a:gd name="T16" fmla="*/ 139 w 265"/>
                <a:gd name="T17" fmla="*/ 55 h 203"/>
                <a:gd name="T18" fmla="*/ 155 w 265"/>
                <a:gd name="T19" fmla="*/ 42 h 203"/>
                <a:gd name="T20" fmla="*/ 173 w 265"/>
                <a:gd name="T21" fmla="*/ 32 h 203"/>
                <a:gd name="T22" fmla="*/ 197 w 265"/>
                <a:gd name="T23" fmla="*/ 24 h 203"/>
                <a:gd name="T24" fmla="*/ 220 w 265"/>
                <a:gd name="T25" fmla="*/ 21 h 203"/>
                <a:gd name="T26" fmla="*/ 187 w 265"/>
                <a:gd name="T27" fmla="*/ 34 h 203"/>
                <a:gd name="T28" fmla="*/ 160 w 265"/>
                <a:gd name="T29" fmla="*/ 51 h 203"/>
                <a:gd name="T30" fmla="*/ 139 w 265"/>
                <a:gd name="T31" fmla="*/ 72 h 203"/>
                <a:gd name="T32" fmla="*/ 128 w 265"/>
                <a:gd name="T33" fmla="*/ 91 h 203"/>
                <a:gd name="T34" fmla="*/ 119 w 265"/>
                <a:gd name="T35" fmla="*/ 75 h 203"/>
                <a:gd name="T36" fmla="*/ 106 w 265"/>
                <a:gd name="T37" fmla="*/ 62 h 203"/>
                <a:gd name="T38" fmla="*/ 113 w 265"/>
                <a:gd name="T39" fmla="*/ 49 h 203"/>
                <a:gd name="T40" fmla="*/ 112 w 265"/>
                <a:gd name="T41" fmla="*/ 34 h 203"/>
                <a:gd name="T42" fmla="*/ 103 w 265"/>
                <a:gd name="T43" fmla="*/ 25 h 203"/>
                <a:gd name="T44" fmla="*/ 85 w 265"/>
                <a:gd name="T45" fmla="*/ 17 h 203"/>
                <a:gd name="T46" fmla="*/ 59 w 265"/>
                <a:gd name="T47" fmla="*/ 15 h 203"/>
                <a:gd name="T48" fmla="*/ 27 w 265"/>
                <a:gd name="T49" fmla="*/ 25 h 203"/>
                <a:gd name="T50" fmla="*/ 12 w 265"/>
                <a:gd name="T51" fmla="*/ 34 h 203"/>
                <a:gd name="T52" fmla="*/ 1 w 265"/>
                <a:gd name="T53" fmla="*/ 47 h 203"/>
                <a:gd name="T54" fmla="*/ 0 w 265"/>
                <a:gd name="T55" fmla="*/ 49 h 203"/>
                <a:gd name="T56" fmla="*/ 14 w 265"/>
                <a:gd name="T57" fmla="*/ 59 h 203"/>
                <a:gd name="T58" fmla="*/ 34 w 265"/>
                <a:gd name="T59" fmla="*/ 81 h 203"/>
                <a:gd name="T60" fmla="*/ 45 w 265"/>
                <a:gd name="T61" fmla="*/ 89 h 203"/>
                <a:gd name="T62" fmla="*/ 66 w 265"/>
                <a:gd name="T63" fmla="*/ 95 h 203"/>
                <a:gd name="T64" fmla="*/ 84 w 265"/>
                <a:gd name="T65" fmla="*/ 89 h 203"/>
                <a:gd name="T66" fmla="*/ 92 w 265"/>
                <a:gd name="T67" fmla="*/ 78 h 203"/>
                <a:gd name="T68" fmla="*/ 92 w 265"/>
                <a:gd name="T69" fmla="*/ 75 h 203"/>
                <a:gd name="T70" fmla="*/ 79 w 265"/>
                <a:gd name="T71" fmla="*/ 62 h 203"/>
                <a:gd name="T72" fmla="*/ 55 w 265"/>
                <a:gd name="T73" fmla="*/ 52 h 203"/>
                <a:gd name="T74" fmla="*/ 32 w 265"/>
                <a:gd name="T75" fmla="*/ 47 h 203"/>
                <a:gd name="T76" fmla="*/ 27 w 265"/>
                <a:gd name="T77" fmla="*/ 45 h 203"/>
                <a:gd name="T78" fmla="*/ 57 w 265"/>
                <a:gd name="T79" fmla="*/ 48 h 203"/>
                <a:gd name="T80" fmla="*/ 78 w 265"/>
                <a:gd name="T81" fmla="*/ 54 h 203"/>
                <a:gd name="T82" fmla="*/ 99 w 265"/>
                <a:gd name="T83" fmla="*/ 65 h 203"/>
                <a:gd name="T84" fmla="*/ 109 w 265"/>
                <a:gd name="T85" fmla="*/ 76 h 203"/>
                <a:gd name="T86" fmla="*/ 119 w 265"/>
                <a:gd name="T87" fmla="*/ 99 h 203"/>
                <a:gd name="T88" fmla="*/ 120 w 265"/>
                <a:gd name="T89" fmla="*/ 116 h 203"/>
                <a:gd name="T90" fmla="*/ 119 w 265"/>
                <a:gd name="T91" fmla="*/ 203 h 203"/>
                <a:gd name="T92" fmla="*/ 135 w 265"/>
                <a:gd name="T93" fmla="*/ 118 h 203"/>
                <a:gd name="T94" fmla="*/ 136 w 265"/>
                <a:gd name="T95" fmla="*/ 103 h 203"/>
                <a:gd name="T96" fmla="*/ 147 w 265"/>
                <a:gd name="T97" fmla="*/ 82 h 203"/>
                <a:gd name="T98" fmla="*/ 157 w 265"/>
                <a:gd name="T99" fmla="*/ 79 h 203"/>
                <a:gd name="T100" fmla="*/ 174 w 265"/>
                <a:gd name="T101" fmla="*/ 92 h 203"/>
                <a:gd name="T102" fmla="*/ 193 w 265"/>
                <a:gd name="T103" fmla="*/ 98 h 203"/>
                <a:gd name="T104" fmla="*/ 216 w 265"/>
                <a:gd name="T105" fmla="*/ 92 h 203"/>
                <a:gd name="T106" fmla="*/ 230 w 265"/>
                <a:gd name="T107" fmla="*/ 79 h 203"/>
                <a:gd name="T108" fmla="*/ 240 w 265"/>
                <a:gd name="T109" fmla="*/ 64 h 203"/>
                <a:gd name="T110" fmla="*/ 251 w 265"/>
                <a:gd name="T111" fmla="*/ 34 h 203"/>
                <a:gd name="T112" fmla="*/ 265 w 265"/>
                <a:gd name="T113" fmla="*/ 14 h 203"/>
                <a:gd name="T114" fmla="*/ 265 w 265"/>
                <a:gd name="T115" fmla="*/ 1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5" h="203">
                  <a:moveTo>
                    <a:pt x="265" y="14"/>
                  </a:moveTo>
                  <a:lnTo>
                    <a:pt x="265" y="14"/>
                  </a:lnTo>
                  <a:lnTo>
                    <a:pt x="254" y="10"/>
                  </a:lnTo>
                  <a:lnTo>
                    <a:pt x="243" y="7"/>
                  </a:lnTo>
                  <a:lnTo>
                    <a:pt x="243" y="7"/>
                  </a:lnTo>
                  <a:lnTo>
                    <a:pt x="224" y="3"/>
                  </a:lnTo>
                  <a:lnTo>
                    <a:pt x="224" y="3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79" y="1"/>
                  </a:lnTo>
                  <a:lnTo>
                    <a:pt x="172" y="4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53" y="15"/>
                  </a:lnTo>
                  <a:lnTo>
                    <a:pt x="153" y="15"/>
                  </a:lnTo>
                  <a:lnTo>
                    <a:pt x="143" y="25"/>
                  </a:lnTo>
                  <a:lnTo>
                    <a:pt x="143" y="25"/>
                  </a:lnTo>
                  <a:lnTo>
                    <a:pt x="136" y="34"/>
                  </a:lnTo>
                  <a:lnTo>
                    <a:pt x="135" y="39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2" y="52"/>
                  </a:lnTo>
                  <a:lnTo>
                    <a:pt x="135" y="61"/>
                  </a:lnTo>
                  <a:lnTo>
                    <a:pt x="135" y="61"/>
                  </a:lnTo>
                  <a:lnTo>
                    <a:pt x="139" y="55"/>
                  </a:lnTo>
                  <a:lnTo>
                    <a:pt x="139" y="55"/>
                  </a:lnTo>
                  <a:lnTo>
                    <a:pt x="147" y="48"/>
                  </a:lnTo>
                  <a:lnTo>
                    <a:pt x="155" y="42"/>
                  </a:lnTo>
                  <a:lnTo>
                    <a:pt x="163" y="37"/>
                  </a:lnTo>
                  <a:lnTo>
                    <a:pt x="173" y="32"/>
                  </a:lnTo>
                  <a:lnTo>
                    <a:pt x="173" y="32"/>
                  </a:lnTo>
                  <a:lnTo>
                    <a:pt x="184" y="27"/>
                  </a:lnTo>
                  <a:lnTo>
                    <a:pt x="197" y="24"/>
                  </a:lnTo>
                  <a:lnTo>
                    <a:pt x="197" y="24"/>
                  </a:lnTo>
                  <a:lnTo>
                    <a:pt x="217" y="21"/>
                  </a:lnTo>
                  <a:lnTo>
                    <a:pt x="217" y="21"/>
                  </a:lnTo>
                  <a:lnTo>
                    <a:pt x="220" y="21"/>
                  </a:lnTo>
                  <a:lnTo>
                    <a:pt x="220" y="21"/>
                  </a:lnTo>
                  <a:lnTo>
                    <a:pt x="203" y="28"/>
                  </a:lnTo>
                  <a:lnTo>
                    <a:pt x="187" y="34"/>
                  </a:lnTo>
                  <a:lnTo>
                    <a:pt x="187" y="34"/>
                  </a:lnTo>
                  <a:lnTo>
                    <a:pt x="173" y="42"/>
                  </a:lnTo>
                  <a:lnTo>
                    <a:pt x="160" y="51"/>
                  </a:lnTo>
                  <a:lnTo>
                    <a:pt x="160" y="51"/>
                  </a:lnTo>
                  <a:lnTo>
                    <a:pt x="149" y="61"/>
                  </a:lnTo>
                  <a:lnTo>
                    <a:pt x="139" y="72"/>
                  </a:lnTo>
                  <a:lnTo>
                    <a:pt x="139" y="72"/>
                  </a:lnTo>
                  <a:lnTo>
                    <a:pt x="133" y="81"/>
                  </a:lnTo>
                  <a:lnTo>
                    <a:pt x="128" y="91"/>
                  </a:lnTo>
                  <a:lnTo>
                    <a:pt x="128" y="91"/>
                  </a:lnTo>
                  <a:lnTo>
                    <a:pt x="123" y="82"/>
                  </a:lnTo>
                  <a:lnTo>
                    <a:pt x="119" y="75"/>
                  </a:lnTo>
                  <a:lnTo>
                    <a:pt x="113" y="68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11" y="57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5" y="44"/>
                  </a:lnTo>
                  <a:lnTo>
                    <a:pt x="115" y="39"/>
                  </a:lnTo>
                  <a:lnTo>
                    <a:pt x="112" y="34"/>
                  </a:lnTo>
                  <a:lnTo>
                    <a:pt x="109" y="30"/>
                  </a:lnTo>
                  <a:lnTo>
                    <a:pt x="109" y="30"/>
                  </a:lnTo>
                  <a:lnTo>
                    <a:pt x="103" y="25"/>
                  </a:lnTo>
                  <a:lnTo>
                    <a:pt x="98" y="21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72" y="15"/>
                  </a:lnTo>
                  <a:lnTo>
                    <a:pt x="72" y="15"/>
                  </a:lnTo>
                  <a:lnTo>
                    <a:pt x="59" y="15"/>
                  </a:lnTo>
                  <a:lnTo>
                    <a:pt x="48" y="17"/>
                  </a:lnTo>
                  <a:lnTo>
                    <a:pt x="37" y="20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0" y="30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7" y="41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8" y="52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34" y="81"/>
                  </a:lnTo>
                  <a:lnTo>
                    <a:pt x="39" y="86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55" y="93"/>
                  </a:lnTo>
                  <a:lnTo>
                    <a:pt x="61" y="95"/>
                  </a:lnTo>
                  <a:lnTo>
                    <a:pt x="66" y="95"/>
                  </a:lnTo>
                  <a:lnTo>
                    <a:pt x="66" y="95"/>
                  </a:lnTo>
                  <a:lnTo>
                    <a:pt x="75" y="93"/>
                  </a:lnTo>
                  <a:lnTo>
                    <a:pt x="84" y="89"/>
                  </a:lnTo>
                  <a:lnTo>
                    <a:pt x="84" y="89"/>
                  </a:lnTo>
                  <a:lnTo>
                    <a:pt x="88" y="84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3" y="76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86" y="68"/>
                  </a:lnTo>
                  <a:lnTo>
                    <a:pt x="79" y="62"/>
                  </a:lnTo>
                  <a:lnTo>
                    <a:pt x="79" y="62"/>
                  </a:lnTo>
                  <a:lnTo>
                    <a:pt x="68" y="57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44" y="49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68" y="49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92" y="61"/>
                  </a:lnTo>
                  <a:lnTo>
                    <a:pt x="99" y="65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9" y="76"/>
                  </a:lnTo>
                  <a:lnTo>
                    <a:pt x="113" y="84"/>
                  </a:lnTo>
                  <a:lnTo>
                    <a:pt x="118" y="92"/>
                  </a:lnTo>
                  <a:lnTo>
                    <a:pt x="119" y="99"/>
                  </a:lnTo>
                  <a:lnTo>
                    <a:pt x="119" y="99"/>
                  </a:lnTo>
                  <a:lnTo>
                    <a:pt x="120" y="108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19" y="203"/>
                  </a:lnTo>
                  <a:lnTo>
                    <a:pt x="119" y="203"/>
                  </a:lnTo>
                  <a:lnTo>
                    <a:pt x="135" y="203"/>
                  </a:lnTo>
                  <a:lnTo>
                    <a:pt x="135" y="203"/>
                  </a:lnTo>
                  <a:lnTo>
                    <a:pt x="135" y="118"/>
                  </a:lnTo>
                  <a:lnTo>
                    <a:pt x="135" y="118"/>
                  </a:lnTo>
                  <a:lnTo>
                    <a:pt x="136" y="103"/>
                  </a:lnTo>
                  <a:lnTo>
                    <a:pt x="136" y="103"/>
                  </a:lnTo>
                  <a:lnTo>
                    <a:pt x="139" y="96"/>
                  </a:lnTo>
                  <a:lnTo>
                    <a:pt x="143" y="89"/>
                  </a:lnTo>
                  <a:lnTo>
                    <a:pt x="147" y="82"/>
                  </a:lnTo>
                  <a:lnTo>
                    <a:pt x="153" y="76"/>
                  </a:lnTo>
                  <a:lnTo>
                    <a:pt x="153" y="76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74" y="92"/>
                  </a:lnTo>
                  <a:lnTo>
                    <a:pt x="174" y="92"/>
                  </a:lnTo>
                  <a:lnTo>
                    <a:pt x="183" y="96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99" y="98"/>
                  </a:lnTo>
                  <a:lnTo>
                    <a:pt x="204" y="96"/>
                  </a:lnTo>
                  <a:lnTo>
                    <a:pt x="216" y="92"/>
                  </a:lnTo>
                  <a:lnTo>
                    <a:pt x="216" y="92"/>
                  </a:lnTo>
                  <a:lnTo>
                    <a:pt x="223" y="86"/>
                  </a:lnTo>
                  <a:lnTo>
                    <a:pt x="230" y="79"/>
                  </a:lnTo>
                  <a:lnTo>
                    <a:pt x="230" y="79"/>
                  </a:lnTo>
                  <a:lnTo>
                    <a:pt x="236" y="72"/>
                  </a:lnTo>
                  <a:lnTo>
                    <a:pt x="240" y="64"/>
                  </a:lnTo>
                  <a:lnTo>
                    <a:pt x="240" y="64"/>
                  </a:lnTo>
                  <a:lnTo>
                    <a:pt x="251" y="34"/>
                  </a:lnTo>
                  <a:lnTo>
                    <a:pt x="251" y="34"/>
                  </a:lnTo>
                  <a:lnTo>
                    <a:pt x="257" y="22"/>
                  </a:lnTo>
                  <a:lnTo>
                    <a:pt x="261" y="18"/>
                  </a:lnTo>
                  <a:lnTo>
                    <a:pt x="265" y="14"/>
                  </a:lnTo>
                  <a:lnTo>
                    <a:pt x="265" y="14"/>
                  </a:lnTo>
                  <a:lnTo>
                    <a:pt x="265" y="14"/>
                  </a:lnTo>
                  <a:lnTo>
                    <a:pt x="265" y="14"/>
                  </a:lnTo>
                  <a:close/>
                </a:path>
              </a:pathLst>
            </a:custGeom>
            <a:solidFill>
              <a:srgbClr val="7AB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400">
                <a:solidFill>
                  <a:srgbClr val="54585A"/>
                </a:solidFill>
              </a:endParaRPr>
            </a:p>
          </p:txBody>
        </p:sp>
        <p:sp>
          <p:nvSpPr>
            <p:cNvPr id="43" name="Freeform 83">
              <a:extLst>
                <a:ext uri="{FF2B5EF4-FFF2-40B4-BE49-F238E27FC236}">
                  <a16:creationId xmlns:a16="http://schemas.microsoft.com/office/drawing/2014/main" id="{BEE68671-73F4-4D41-9CAE-B45500A44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58" y="4171037"/>
              <a:ext cx="752930" cy="188734"/>
            </a:xfrm>
            <a:custGeom>
              <a:avLst/>
              <a:gdLst>
                <a:gd name="T0" fmla="*/ 482 w 482"/>
                <a:gd name="T1" fmla="*/ 61 h 121"/>
                <a:gd name="T2" fmla="*/ 477 w 482"/>
                <a:gd name="T3" fmla="*/ 37 h 121"/>
                <a:gd name="T4" fmla="*/ 464 w 482"/>
                <a:gd name="T5" fmla="*/ 19 h 121"/>
                <a:gd name="T6" fmla="*/ 445 w 482"/>
                <a:gd name="T7" fmla="*/ 4 h 121"/>
                <a:gd name="T8" fmla="*/ 422 w 482"/>
                <a:gd name="T9" fmla="*/ 0 h 121"/>
                <a:gd name="T10" fmla="*/ 409 w 482"/>
                <a:gd name="T11" fmla="*/ 2 h 121"/>
                <a:gd name="T12" fmla="*/ 388 w 482"/>
                <a:gd name="T13" fmla="*/ 10 h 121"/>
                <a:gd name="T14" fmla="*/ 372 w 482"/>
                <a:gd name="T15" fmla="*/ 27 h 121"/>
                <a:gd name="T16" fmla="*/ 362 w 482"/>
                <a:gd name="T17" fmla="*/ 49 h 121"/>
                <a:gd name="T18" fmla="*/ 361 w 482"/>
                <a:gd name="T19" fmla="*/ 61 h 121"/>
                <a:gd name="T20" fmla="*/ 361 w 482"/>
                <a:gd name="T21" fmla="*/ 61 h 121"/>
                <a:gd name="T22" fmla="*/ 361 w 482"/>
                <a:gd name="T23" fmla="*/ 61 h 121"/>
                <a:gd name="T24" fmla="*/ 359 w 482"/>
                <a:gd name="T25" fmla="*/ 49 h 121"/>
                <a:gd name="T26" fmla="*/ 351 w 482"/>
                <a:gd name="T27" fmla="*/ 27 h 121"/>
                <a:gd name="T28" fmla="*/ 335 w 482"/>
                <a:gd name="T29" fmla="*/ 10 h 121"/>
                <a:gd name="T30" fmla="*/ 312 w 482"/>
                <a:gd name="T31" fmla="*/ 2 h 121"/>
                <a:gd name="T32" fmla="*/ 301 w 482"/>
                <a:gd name="T33" fmla="*/ 0 h 121"/>
                <a:gd name="T34" fmla="*/ 277 w 482"/>
                <a:gd name="T35" fmla="*/ 4 h 121"/>
                <a:gd name="T36" fmla="*/ 258 w 482"/>
                <a:gd name="T37" fmla="*/ 19 h 121"/>
                <a:gd name="T38" fmla="*/ 246 w 482"/>
                <a:gd name="T39" fmla="*/ 37 h 121"/>
                <a:gd name="T40" fmla="*/ 240 w 482"/>
                <a:gd name="T41" fmla="*/ 61 h 121"/>
                <a:gd name="T42" fmla="*/ 240 w 482"/>
                <a:gd name="T43" fmla="*/ 61 h 121"/>
                <a:gd name="T44" fmla="*/ 240 w 482"/>
                <a:gd name="T45" fmla="*/ 61 h 121"/>
                <a:gd name="T46" fmla="*/ 240 w 482"/>
                <a:gd name="T47" fmla="*/ 61 h 121"/>
                <a:gd name="T48" fmla="*/ 236 w 482"/>
                <a:gd name="T49" fmla="*/ 37 h 121"/>
                <a:gd name="T50" fmla="*/ 223 w 482"/>
                <a:gd name="T51" fmla="*/ 19 h 121"/>
                <a:gd name="T52" fmla="*/ 203 w 482"/>
                <a:gd name="T53" fmla="*/ 4 h 121"/>
                <a:gd name="T54" fmla="*/ 180 w 482"/>
                <a:gd name="T55" fmla="*/ 0 h 121"/>
                <a:gd name="T56" fmla="*/ 167 w 482"/>
                <a:gd name="T57" fmla="*/ 2 h 121"/>
                <a:gd name="T58" fmla="*/ 146 w 482"/>
                <a:gd name="T59" fmla="*/ 10 h 121"/>
                <a:gd name="T60" fmla="*/ 130 w 482"/>
                <a:gd name="T61" fmla="*/ 27 h 121"/>
                <a:gd name="T62" fmla="*/ 121 w 482"/>
                <a:gd name="T63" fmla="*/ 49 h 121"/>
                <a:gd name="T64" fmla="*/ 119 w 482"/>
                <a:gd name="T65" fmla="*/ 61 h 121"/>
                <a:gd name="T66" fmla="*/ 119 w 482"/>
                <a:gd name="T67" fmla="*/ 61 h 121"/>
                <a:gd name="T68" fmla="*/ 119 w 482"/>
                <a:gd name="T69" fmla="*/ 61 h 121"/>
                <a:gd name="T70" fmla="*/ 119 w 482"/>
                <a:gd name="T71" fmla="*/ 49 h 121"/>
                <a:gd name="T72" fmla="*/ 109 w 482"/>
                <a:gd name="T73" fmla="*/ 27 h 121"/>
                <a:gd name="T74" fmla="*/ 94 w 482"/>
                <a:gd name="T75" fmla="*/ 10 h 121"/>
                <a:gd name="T76" fmla="*/ 72 w 482"/>
                <a:gd name="T77" fmla="*/ 2 h 121"/>
                <a:gd name="T78" fmla="*/ 59 w 482"/>
                <a:gd name="T79" fmla="*/ 0 h 121"/>
                <a:gd name="T80" fmla="*/ 35 w 482"/>
                <a:gd name="T81" fmla="*/ 4 h 121"/>
                <a:gd name="T82" fmla="*/ 17 w 482"/>
                <a:gd name="T83" fmla="*/ 19 h 121"/>
                <a:gd name="T84" fmla="*/ 4 w 482"/>
                <a:gd name="T85" fmla="*/ 37 h 121"/>
                <a:gd name="T86" fmla="*/ 0 w 482"/>
                <a:gd name="T87" fmla="*/ 61 h 121"/>
                <a:gd name="T88" fmla="*/ 0 w 482"/>
                <a:gd name="T89" fmla="*/ 68 h 121"/>
                <a:gd name="T90" fmla="*/ 482 w 482"/>
                <a:gd name="T91" fmla="*/ 121 h 121"/>
                <a:gd name="T92" fmla="*/ 482 w 482"/>
                <a:gd name="T93" fmla="*/ 61 h 121"/>
                <a:gd name="T94" fmla="*/ 482 w 482"/>
                <a:gd name="T95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2" h="121">
                  <a:moveTo>
                    <a:pt x="482" y="61"/>
                  </a:moveTo>
                  <a:lnTo>
                    <a:pt x="482" y="61"/>
                  </a:lnTo>
                  <a:lnTo>
                    <a:pt x="480" y="49"/>
                  </a:lnTo>
                  <a:lnTo>
                    <a:pt x="477" y="37"/>
                  </a:lnTo>
                  <a:lnTo>
                    <a:pt x="472" y="27"/>
                  </a:lnTo>
                  <a:lnTo>
                    <a:pt x="464" y="19"/>
                  </a:lnTo>
                  <a:lnTo>
                    <a:pt x="455" y="10"/>
                  </a:lnTo>
                  <a:lnTo>
                    <a:pt x="445" y="4"/>
                  </a:lnTo>
                  <a:lnTo>
                    <a:pt x="433" y="2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09" y="2"/>
                  </a:lnTo>
                  <a:lnTo>
                    <a:pt x="398" y="4"/>
                  </a:lnTo>
                  <a:lnTo>
                    <a:pt x="388" y="10"/>
                  </a:lnTo>
                  <a:lnTo>
                    <a:pt x="379" y="19"/>
                  </a:lnTo>
                  <a:lnTo>
                    <a:pt x="372" y="27"/>
                  </a:lnTo>
                  <a:lnTo>
                    <a:pt x="366" y="37"/>
                  </a:lnTo>
                  <a:lnTo>
                    <a:pt x="362" y="49"/>
                  </a:lnTo>
                  <a:lnTo>
                    <a:pt x="361" y="61"/>
                  </a:lnTo>
                  <a:lnTo>
                    <a:pt x="361" y="61"/>
                  </a:lnTo>
                  <a:lnTo>
                    <a:pt x="361" y="61"/>
                  </a:lnTo>
                  <a:lnTo>
                    <a:pt x="361" y="61"/>
                  </a:lnTo>
                  <a:lnTo>
                    <a:pt x="361" y="61"/>
                  </a:lnTo>
                  <a:lnTo>
                    <a:pt x="361" y="61"/>
                  </a:lnTo>
                  <a:lnTo>
                    <a:pt x="361" y="61"/>
                  </a:lnTo>
                  <a:lnTo>
                    <a:pt x="359" y="49"/>
                  </a:lnTo>
                  <a:lnTo>
                    <a:pt x="356" y="37"/>
                  </a:lnTo>
                  <a:lnTo>
                    <a:pt x="351" y="27"/>
                  </a:lnTo>
                  <a:lnTo>
                    <a:pt x="344" y="19"/>
                  </a:lnTo>
                  <a:lnTo>
                    <a:pt x="335" y="10"/>
                  </a:lnTo>
                  <a:lnTo>
                    <a:pt x="324" y="4"/>
                  </a:lnTo>
                  <a:lnTo>
                    <a:pt x="312" y="2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88" y="2"/>
                  </a:lnTo>
                  <a:lnTo>
                    <a:pt x="277" y="4"/>
                  </a:lnTo>
                  <a:lnTo>
                    <a:pt x="267" y="10"/>
                  </a:lnTo>
                  <a:lnTo>
                    <a:pt x="258" y="19"/>
                  </a:lnTo>
                  <a:lnTo>
                    <a:pt x="251" y="27"/>
                  </a:lnTo>
                  <a:lnTo>
                    <a:pt x="246" y="37"/>
                  </a:lnTo>
                  <a:lnTo>
                    <a:pt x="241" y="49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0" y="49"/>
                  </a:lnTo>
                  <a:lnTo>
                    <a:pt x="236" y="37"/>
                  </a:lnTo>
                  <a:lnTo>
                    <a:pt x="230" y="27"/>
                  </a:lnTo>
                  <a:lnTo>
                    <a:pt x="223" y="19"/>
                  </a:lnTo>
                  <a:lnTo>
                    <a:pt x="214" y="10"/>
                  </a:lnTo>
                  <a:lnTo>
                    <a:pt x="203" y="4"/>
                  </a:lnTo>
                  <a:lnTo>
                    <a:pt x="192" y="2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67" y="2"/>
                  </a:lnTo>
                  <a:lnTo>
                    <a:pt x="156" y="4"/>
                  </a:lnTo>
                  <a:lnTo>
                    <a:pt x="146" y="10"/>
                  </a:lnTo>
                  <a:lnTo>
                    <a:pt x="138" y="19"/>
                  </a:lnTo>
                  <a:lnTo>
                    <a:pt x="130" y="27"/>
                  </a:lnTo>
                  <a:lnTo>
                    <a:pt x="125" y="37"/>
                  </a:lnTo>
                  <a:lnTo>
                    <a:pt x="121" y="49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9"/>
                  </a:lnTo>
                  <a:lnTo>
                    <a:pt x="115" y="37"/>
                  </a:lnTo>
                  <a:lnTo>
                    <a:pt x="109" y="27"/>
                  </a:lnTo>
                  <a:lnTo>
                    <a:pt x="102" y="19"/>
                  </a:lnTo>
                  <a:lnTo>
                    <a:pt x="94" y="10"/>
                  </a:lnTo>
                  <a:lnTo>
                    <a:pt x="84" y="4"/>
                  </a:lnTo>
                  <a:lnTo>
                    <a:pt x="72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7" y="2"/>
                  </a:lnTo>
                  <a:lnTo>
                    <a:pt x="35" y="4"/>
                  </a:lnTo>
                  <a:lnTo>
                    <a:pt x="25" y="10"/>
                  </a:lnTo>
                  <a:lnTo>
                    <a:pt x="17" y="19"/>
                  </a:lnTo>
                  <a:lnTo>
                    <a:pt x="10" y="27"/>
                  </a:lnTo>
                  <a:lnTo>
                    <a:pt x="4" y="37"/>
                  </a:lnTo>
                  <a:lnTo>
                    <a:pt x="0" y="49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8"/>
                  </a:lnTo>
                  <a:lnTo>
                    <a:pt x="0" y="121"/>
                  </a:lnTo>
                  <a:lnTo>
                    <a:pt x="482" y="121"/>
                  </a:lnTo>
                  <a:lnTo>
                    <a:pt x="482" y="61"/>
                  </a:lnTo>
                  <a:lnTo>
                    <a:pt x="482" y="61"/>
                  </a:lnTo>
                  <a:lnTo>
                    <a:pt x="482" y="61"/>
                  </a:lnTo>
                  <a:lnTo>
                    <a:pt x="482" y="61"/>
                  </a:lnTo>
                  <a:lnTo>
                    <a:pt x="482" y="61"/>
                  </a:lnTo>
                  <a:close/>
                </a:path>
              </a:pathLst>
            </a:custGeom>
            <a:solidFill>
              <a:srgbClr val="7AB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400">
                <a:solidFill>
                  <a:srgbClr val="54585A"/>
                </a:solidFill>
              </a:endParaRPr>
            </a:p>
          </p:txBody>
        </p:sp>
        <p:sp>
          <p:nvSpPr>
            <p:cNvPr id="44" name="Freeform 84">
              <a:extLst>
                <a:ext uri="{FF2B5EF4-FFF2-40B4-BE49-F238E27FC236}">
                  <a16:creationId xmlns:a16="http://schemas.microsoft.com/office/drawing/2014/main" id="{6DB5EF1F-C9CE-4173-8FDC-7497E21A5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426" y="4030911"/>
              <a:ext cx="232013" cy="136276"/>
            </a:xfrm>
            <a:custGeom>
              <a:avLst/>
              <a:gdLst>
                <a:gd name="T0" fmla="*/ 179 w 187"/>
                <a:gd name="T1" fmla="*/ 8 h 110"/>
                <a:gd name="T2" fmla="*/ 157 w 187"/>
                <a:gd name="T3" fmla="*/ 2 h 110"/>
                <a:gd name="T4" fmla="*/ 147 w 187"/>
                <a:gd name="T5" fmla="*/ 2 h 110"/>
                <a:gd name="T6" fmla="*/ 126 w 187"/>
                <a:gd name="T7" fmla="*/ 2 h 110"/>
                <a:gd name="T8" fmla="*/ 116 w 187"/>
                <a:gd name="T9" fmla="*/ 6 h 110"/>
                <a:gd name="T10" fmla="*/ 100 w 187"/>
                <a:gd name="T11" fmla="*/ 18 h 110"/>
                <a:gd name="T12" fmla="*/ 93 w 187"/>
                <a:gd name="T13" fmla="*/ 33 h 110"/>
                <a:gd name="T14" fmla="*/ 95 w 187"/>
                <a:gd name="T15" fmla="*/ 43 h 110"/>
                <a:gd name="T16" fmla="*/ 98 w 187"/>
                <a:gd name="T17" fmla="*/ 40 h 110"/>
                <a:gd name="T18" fmla="*/ 122 w 187"/>
                <a:gd name="T19" fmla="*/ 23 h 110"/>
                <a:gd name="T20" fmla="*/ 139 w 187"/>
                <a:gd name="T21" fmla="*/ 18 h 110"/>
                <a:gd name="T22" fmla="*/ 154 w 187"/>
                <a:gd name="T23" fmla="*/ 16 h 110"/>
                <a:gd name="T24" fmla="*/ 132 w 187"/>
                <a:gd name="T25" fmla="*/ 25 h 110"/>
                <a:gd name="T26" fmla="*/ 112 w 187"/>
                <a:gd name="T27" fmla="*/ 37 h 110"/>
                <a:gd name="T28" fmla="*/ 98 w 187"/>
                <a:gd name="T29" fmla="*/ 52 h 110"/>
                <a:gd name="T30" fmla="*/ 89 w 187"/>
                <a:gd name="T31" fmla="*/ 64 h 110"/>
                <a:gd name="T32" fmla="*/ 75 w 187"/>
                <a:gd name="T33" fmla="*/ 45 h 110"/>
                <a:gd name="T34" fmla="*/ 79 w 187"/>
                <a:gd name="T35" fmla="*/ 36 h 110"/>
                <a:gd name="T36" fmla="*/ 81 w 187"/>
                <a:gd name="T37" fmla="*/ 27 h 110"/>
                <a:gd name="T38" fmla="*/ 76 w 187"/>
                <a:gd name="T39" fmla="*/ 22 h 110"/>
                <a:gd name="T40" fmla="*/ 59 w 187"/>
                <a:gd name="T41" fmla="*/ 12 h 110"/>
                <a:gd name="T42" fmla="*/ 51 w 187"/>
                <a:gd name="T43" fmla="*/ 10 h 110"/>
                <a:gd name="T44" fmla="*/ 25 w 187"/>
                <a:gd name="T45" fmla="*/ 15 h 110"/>
                <a:gd name="T46" fmla="*/ 8 w 187"/>
                <a:gd name="T47" fmla="*/ 25 h 110"/>
                <a:gd name="T48" fmla="*/ 0 w 187"/>
                <a:gd name="T49" fmla="*/ 35 h 110"/>
                <a:gd name="T50" fmla="*/ 5 w 187"/>
                <a:gd name="T51" fmla="*/ 37 h 110"/>
                <a:gd name="T52" fmla="*/ 17 w 187"/>
                <a:gd name="T53" fmla="*/ 50 h 110"/>
                <a:gd name="T54" fmla="*/ 27 w 187"/>
                <a:gd name="T55" fmla="*/ 62 h 110"/>
                <a:gd name="T56" fmla="*/ 38 w 187"/>
                <a:gd name="T57" fmla="*/ 67 h 110"/>
                <a:gd name="T58" fmla="*/ 52 w 187"/>
                <a:gd name="T59" fmla="*/ 66 h 110"/>
                <a:gd name="T60" fmla="*/ 65 w 187"/>
                <a:gd name="T61" fmla="*/ 56 h 110"/>
                <a:gd name="T62" fmla="*/ 65 w 187"/>
                <a:gd name="T63" fmla="*/ 53 h 110"/>
                <a:gd name="T64" fmla="*/ 56 w 187"/>
                <a:gd name="T65" fmla="*/ 45 h 110"/>
                <a:gd name="T66" fmla="*/ 38 w 187"/>
                <a:gd name="T67" fmla="*/ 37 h 110"/>
                <a:gd name="T68" fmla="*/ 22 w 187"/>
                <a:gd name="T69" fmla="*/ 33 h 110"/>
                <a:gd name="T70" fmla="*/ 19 w 187"/>
                <a:gd name="T71" fmla="*/ 33 h 110"/>
                <a:gd name="T72" fmla="*/ 39 w 187"/>
                <a:gd name="T73" fmla="*/ 35 h 110"/>
                <a:gd name="T74" fmla="*/ 55 w 187"/>
                <a:gd name="T75" fmla="*/ 39 h 110"/>
                <a:gd name="T76" fmla="*/ 73 w 187"/>
                <a:gd name="T77" fmla="*/ 50 h 110"/>
                <a:gd name="T78" fmla="*/ 83 w 187"/>
                <a:gd name="T79" fmla="*/ 70 h 110"/>
                <a:gd name="T80" fmla="*/ 85 w 187"/>
                <a:gd name="T81" fmla="*/ 83 h 110"/>
                <a:gd name="T82" fmla="*/ 83 w 187"/>
                <a:gd name="T83" fmla="*/ 110 h 110"/>
                <a:gd name="T84" fmla="*/ 95 w 187"/>
                <a:gd name="T85" fmla="*/ 84 h 110"/>
                <a:gd name="T86" fmla="*/ 96 w 187"/>
                <a:gd name="T87" fmla="*/ 74 h 110"/>
                <a:gd name="T88" fmla="*/ 108 w 187"/>
                <a:gd name="T89" fmla="*/ 54 h 110"/>
                <a:gd name="T90" fmla="*/ 110 w 187"/>
                <a:gd name="T91" fmla="*/ 56 h 110"/>
                <a:gd name="T92" fmla="*/ 129 w 187"/>
                <a:gd name="T93" fmla="*/ 69 h 110"/>
                <a:gd name="T94" fmla="*/ 145 w 187"/>
                <a:gd name="T95" fmla="*/ 69 h 110"/>
                <a:gd name="T96" fmla="*/ 157 w 187"/>
                <a:gd name="T97" fmla="*/ 62 h 110"/>
                <a:gd name="T98" fmla="*/ 166 w 187"/>
                <a:gd name="T99" fmla="*/ 52 h 110"/>
                <a:gd name="T100" fmla="*/ 177 w 187"/>
                <a:gd name="T101" fmla="*/ 25 h 110"/>
                <a:gd name="T102" fmla="*/ 183 w 187"/>
                <a:gd name="T103" fmla="*/ 13 h 110"/>
                <a:gd name="T104" fmla="*/ 187 w 187"/>
                <a:gd name="T105" fmla="*/ 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7" h="110">
                  <a:moveTo>
                    <a:pt x="187" y="10"/>
                  </a:moveTo>
                  <a:lnTo>
                    <a:pt x="187" y="10"/>
                  </a:lnTo>
                  <a:lnTo>
                    <a:pt x="179" y="8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57" y="2"/>
                  </a:lnTo>
                  <a:lnTo>
                    <a:pt x="157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26" y="2"/>
                  </a:lnTo>
                  <a:lnTo>
                    <a:pt x="120" y="3"/>
                  </a:lnTo>
                  <a:lnTo>
                    <a:pt x="116" y="6"/>
                  </a:lnTo>
                  <a:lnTo>
                    <a:pt x="116" y="6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96" y="25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3" y="37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109" y="30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30" y="20"/>
                  </a:lnTo>
                  <a:lnTo>
                    <a:pt x="139" y="18"/>
                  </a:lnTo>
                  <a:lnTo>
                    <a:pt x="139" y="18"/>
                  </a:lnTo>
                  <a:lnTo>
                    <a:pt x="153" y="16"/>
                  </a:lnTo>
                  <a:lnTo>
                    <a:pt x="153" y="16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43" y="20"/>
                  </a:lnTo>
                  <a:lnTo>
                    <a:pt x="132" y="25"/>
                  </a:lnTo>
                  <a:lnTo>
                    <a:pt x="132" y="25"/>
                  </a:lnTo>
                  <a:lnTo>
                    <a:pt x="122" y="30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05" y="43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89" y="64"/>
                  </a:lnTo>
                  <a:lnTo>
                    <a:pt x="89" y="64"/>
                  </a:lnTo>
                  <a:lnTo>
                    <a:pt x="83" y="53"/>
                  </a:lnTo>
                  <a:lnTo>
                    <a:pt x="79" y="49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8" y="40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81" y="32"/>
                  </a:lnTo>
                  <a:lnTo>
                    <a:pt x="81" y="27"/>
                  </a:lnTo>
                  <a:lnTo>
                    <a:pt x="79" y="25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3" y="19"/>
                  </a:lnTo>
                  <a:lnTo>
                    <a:pt x="69" y="16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42" y="10"/>
                  </a:lnTo>
                  <a:lnTo>
                    <a:pt x="34" y="12"/>
                  </a:lnTo>
                  <a:lnTo>
                    <a:pt x="25" y="15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5" y="37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24" y="57"/>
                  </a:lnTo>
                  <a:lnTo>
                    <a:pt x="27" y="62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8" y="67"/>
                  </a:lnTo>
                  <a:lnTo>
                    <a:pt x="46" y="67"/>
                  </a:lnTo>
                  <a:lnTo>
                    <a:pt x="46" y="67"/>
                  </a:lnTo>
                  <a:lnTo>
                    <a:pt x="52" y="66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5" y="53"/>
                  </a:lnTo>
                  <a:lnTo>
                    <a:pt x="65" y="53"/>
                  </a:lnTo>
                  <a:lnTo>
                    <a:pt x="61" y="49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48" y="40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1" y="35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9" y="35"/>
                  </a:lnTo>
                  <a:lnTo>
                    <a:pt x="39" y="35"/>
                  </a:lnTo>
                  <a:lnTo>
                    <a:pt x="48" y="36"/>
                  </a:lnTo>
                  <a:lnTo>
                    <a:pt x="55" y="39"/>
                  </a:lnTo>
                  <a:lnTo>
                    <a:pt x="55" y="39"/>
                  </a:lnTo>
                  <a:lnTo>
                    <a:pt x="65" y="43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81" y="60"/>
                  </a:lnTo>
                  <a:lnTo>
                    <a:pt x="83" y="70"/>
                  </a:lnTo>
                  <a:lnTo>
                    <a:pt x="83" y="70"/>
                  </a:lnTo>
                  <a:lnTo>
                    <a:pt x="85" y="77"/>
                  </a:lnTo>
                  <a:lnTo>
                    <a:pt x="85" y="83"/>
                  </a:lnTo>
                  <a:lnTo>
                    <a:pt x="85" y="83"/>
                  </a:lnTo>
                  <a:lnTo>
                    <a:pt x="83" y="110"/>
                  </a:lnTo>
                  <a:lnTo>
                    <a:pt x="83" y="110"/>
                  </a:lnTo>
                  <a:lnTo>
                    <a:pt x="95" y="110"/>
                  </a:lnTo>
                  <a:lnTo>
                    <a:pt x="95" y="110"/>
                  </a:lnTo>
                  <a:lnTo>
                    <a:pt x="95" y="84"/>
                  </a:lnTo>
                  <a:lnTo>
                    <a:pt x="95" y="8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8" y="69"/>
                  </a:lnTo>
                  <a:lnTo>
                    <a:pt x="100" y="63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10" y="56"/>
                  </a:lnTo>
                  <a:lnTo>
                    <a:pt x="110" y="56"/>
                  </a:lnTo>
                  <a:lnTo>
                    <a:pt x="123" y="66"/>
                  </a:lnTo>
                  <a:lnTo>
                    <a:pt x="123" y="66"/>
                  </a:lnTo>
                  <a:lnTo>
                    <a:pt x="129" y="69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45" y="69"/>
                  </a:lnTo>
                  <a:lnTo>
                    <a:pt x="152" y="66"/>
                  </a:lnTo>
                  <a:lnTo>
                    <a:pt x="152" y="66"/>
                  </a:lnTo>
                  <a:lnTo>
                    <a:pt x="157" y="62"/>
                  </a:lnTo>
                  <a:lnTo>
                    <a:pt x="162" y="57"/>
                  </a:lnTo>
                  <a:lnTo>
                    <a:pt x="162" y="57"/>
                  </a:lnTo>
                  <a:lnTo>
                    <a:pt x="166" y="52"/>
                  </a:lnTo>
                  <a:lnTo>
                    <a:pt x="169" y="46"/>
                  </a:lnTo>
                  <a:lnTo>
                    <a:pt x="169" y="46"/>
                  </a:lnTo>
                  <a:lnTo>
                    <a:pt x="177" y="25"/>
                  </a:lnTo>
                  <a:lnTo>
                    <a:pt x="177" y="25"/>
                  </a:lnTo>
                  <a:lnTo>
                    <a:pt x="181" y="18"/>
                  </a:lnTo>
                  <a:lnTo>
                    <a:pt x="183" y="13"/>
                  </a:lnTo>
                  <a:lnTo>
                    <a:pt x="187" y="10"/>
                  </a:lnTo>
                  <a:lnTo>
                    <a:pt x="187" y="10"/>
                  </a:lnTo>
                  <a:lnTo>
                    <a:pt x="187" y="10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7AB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400">
                <a:solidFill>
                  <a:srgbClr val="54585A"/>
                </a:solidFill>
              </a:endParaRPr>
            </a:p>
          </p:txBody>
        </p:sp>
      </p:grpSp>
      <p:grpSp>
        <p:nvGrpSpPr>
          <p:cNvPr id="63" name="Group 40">
            <a:extLst>
              <a:ext uri="{FF2B5EF4-FFF2-40B4-BE49-F238E27FC236}">
                <a16:creationId xmlns:a16="http://schemas.microsoft.com/office/drawing/2014/main" id="{B2A01AFF-9203-40C3-B34B-521F53EE8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8329" y="3289282"/>
            <a:ext cx="208695" cy="161925"/>
            <a:chOff x="419100" y="3425825"/>
            <a:chExt cx="831850" cy="520700"/>
          </a:xfrm>
        </p:grpSpPr>
        <p:sp>
          <p:nvSpPr>
            <p:cNvPr id="64" name="Freeform 939">
              <a:extLst>
                <a:ext uri="{FF2B5EF4-FFF2-40B4-BE49-F238E27FC236}">
                  <a16:creationId xmlns:a16="http://schemas.microsoft.com/office/drawing/2014/main" id="{990F587C-B639-49E6-BD8E-393AF7BD3D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100" y="3425825"/>
              <a:ext cx="831850" cy="520700"/>
            </a:xfrm>
            <a:custGeom>
              <a:avLst/>
              <a:gdLst>
                <a:gd name="T0" fmla="*/ 16 w 524"/>
                <a:gd name="T1" fmla="*/ 308 h 328"/>
                <a:gd name="T2" fmla="*/ 28 w 524"/>
                <a:gd name="T3" fmla="*/ 266 h 328"/>
                <a:gd name="T4" fmla="*/ 34 w 524"/>
                <a:gd name="T5" fmla="*/ 226 h 328"/>
                <a:gd name="T6" fmla="*/ 6 w 524"/>
                <a:gd name="T7" fmla="*/ 176 h 328"/>
                <a:gd name="T8" fmla="*/ 8 w 524"/>
                <a:gd name="T9" fmla="*/ 108 h 328"/>
                <a:gd name="T10" fmla="*/ 92 w 524"/>
                <a:gd name="T11" fmla="*/ 24 h 328"/>
                <a:gd name="T12" fmla="*/ 184 w 524"/>
                <a:gd name="T13" fmla="*/ 2 h 328"/>
                <a:gd name="T14" fmla="*/ 362 w 524"/>
                <a:gd name="T15" fmla="*/ 24 h 328"/>
                <a:gd name="T16" fmla="*/ 462 w 524"/>
                <a:gd name="T17" fmla="*/ 80 h 328"/>
                <a:gd name="T18" fmla="*/ 494 w 524"/>
                <a:gd name="T19" fmla="*/ 150 h 328"/>
                <a:gd name="T20" fmla="*/ 524 w 524"/>
                <a:gd name="T21" fmla="*/ 176 h 328"/>
                <a:gd name="T22" fmla="*/ 502 w 524"/>
                <a:gd name="T23" fmla="*/ 222 h 328"/>
                <a:gd name="T24" fmla="*/ 438 w 524"/>
                <a:gd name="T25" fmla="*/ 240 h 328"/>
                <a:gd name="T26" fmla="*/ 354 w 524"/>
                <a:gd name="T27" fmla="*/ 224 h 328"/>
                <a:gd name="T28" fmla="*/ 336 w 524"/>
                <a:gd name="T29" fmla="*/ 270 h 328"/>
                <a:gd name="T30" fmla="*/ 356 w 524"/>
                <a:gd name="T31" fmla="*/ 308 h 328"/>
                <a:gd name="T32" fmla="*/ 524 w 524"/>
                <a:gd name="T33" fmla="*/ 316 h 328"/>
                <a:gd name="T34" fmla="*/ 514 w 524"/>
                <a:gd name="T35" fmla="*/ 328 h 328"/>
                <a:gd name="T36" fmla="*/ 324 w 524"/>
                <a:gd name="T37" fmla="*/ 304 h 328"/>
                <a:gd name="T38" fmla="*/ 312 w 524"/>
                <a:gd name="T39" fmla="*/ 278 h 328"/>
                <a:gd name="T40" fmla="*/ 326 w 524"/>
                <a:gd name="T41" fmla="*/ 240 h 328"/>
                <a:gd name="T42" fmla="*/ 344 w 524"/>
                <a:gd name="T43" fmla="*/ 202 h 328"/>
                <a:gd name="T44" fmla="*/ 416 w 524"/>
                <a:gd name="T45" fmla="*/ 224 h 328"/>
                <a:gd name="T46" fmla="*/ 500 w 524"/>
                <a:gd name="T47" fmla="*/ 198 h 328"/>
                <a:gd name="T48" fmla="*/ 474 w 524"/>
                <a:gd name="T49" fmla="*/ 158 h 328"/>
                <a:gd name="T50" fmla="*/ 442 w 524"/>
                <a:gd name="T51" fmla="*/ 86 h 328"/>
                <a:gd name="T52" fmla="*/ 354 w 524"/>
                <a:gd name="T53" fmla="*/ 42 h 328"/>
                <a:gd name="T54" fmla="*/ 192 w 524"/>
                <a:gd name="T55" fmla="*/ 22 h 328"/>
                <a:gd name="T56" fmla="*/ 94 w 524"/>
                <a:gd name="T57" fmla="*/ 46 h 328"/>
                <a:gd name="T58" fmla="*/ 28 w 524"/>
                <a:gd name="T59" fmla="*/ 110 h 328"/>
                <a:gd name="T60" fmla="*/ 26 w 524"/>
                <a:gd name="T61" fmla="*/ 146 h 328"/>
                <a:gd name="T62" fmla="*/ 64 w 524"/>
                <a:gd name="T63" fmla="*/ 150 h 328"/>
                <a:gd name="T64" fmla="*/ 56 w 524"/>
                <a:gd name="T65" fmla="*/ 120 h 328"/>
                <a:gd name="T66" fmla="*/ 52 w 524"/>
                <a:gd name="T67" fmla="*/ 138 h 328"/>
                <a:gd name="T68" fmla="*/ 32 w 524"/>
                <a:gd name="T69" fmla="*/ 116 h 328"/>
                <a:gd name="T70" fmla="*/ 68 w 524"/>
                <a:gd name="T71" fmla="*/ 102 h 328"/>
                <a:gd name="T72" fmla="*/ 90 w 524"/>
                <a:gd name="T73" fmla="*/ 138 h 328"/>
                <a:gd name="T74" fmla="*/ 48 w 524"/>
                <a:gd name="T75" fmla="*/ 176 h 328"/>
                <a:gd name="T76" fmla="*/ 44 w 524"/>
                <a:gd name="T77" fmla="*/ 200 h 328"/>
                <a:gd name="T78" fmla="*/ 48 w 524"/>
                <a:gd name="T79" fmla="*/ 262 h 328"/>
                <a:gd name="T80" fmla="*/ 76 w 524"/>
                <a:gd name="T81" fmla="*/ 306 h 328"/>
                <a:gd name="T82" fmla="*/ 120 w 524"/>
                <a:gd name="T83" fmla="*/ 226 h 328"/>
                <a:gd name="T84" fmla="*/ 142 w 524"/>
                <a:gd name="T85" fmla="*/ 184 h 328"/>
                <a:gd name="T86" fmla="*/ 160 w 524"/>
                <a:gd name="T87" fmla="*/ 196 h 328"/>
                <a:gd name="T88" fmla="*/ 160 w 524"/>
                <a:gd name="T89" fmla="*/ 238 h 328"/>
                <a:gd name="T90" fmla="*/ 258 w 524"/>
                <a:gd name="T91" fmla="*/ 236 h 328"/>
                <a:gd name="T92" fmla="*/ 258 w 524"/>
                <a:gd name="T93" fmla="*/ 256 h 328"/>
                <a:gd name="T94" fmla="*/ 134 w 524"/>
                <a:gd name="T95" fmla="*/ 254 h 328"/>
                <a:gd name="T96" fmla="*/ 92 w 524"/>
                <a:gd name="T97" fmla="*/ 272 h 328"/>
                <a:gd name="T98" fmla="*/ 98 w 524"/>
                <a:gd name="T99" fmla="*/ 298 h 328"/>
                <a:gd name="T100" fmla="*/ 276 w 524"/>
                <a:gd name="T101" fmla="*/ 294 h 328"/>
                <a:gd name="T102" fmla="*/ 266 w 524"/>
                <a:gd name="T103" fmla="*/ 220 h 328"/>
                <a:gd name="T104" fmla="*/ 276 w 524"/>
                <a:gd name="T105" fmla="*/ 182 h 328"/>
                <a:gd name="T106" fmla="*/ 292 w 524"/>
                <a:gd name="T107" fmla="*/ 228 h 328"/>
                <a:gd name="T108" fmla="*/ 300 w 524"/>
                <a:gd name="T109" fmla="*/ 30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4" h="328">
                  <a:moveTo>
                    <a:pt x="4" y="326"/>
                  </a:moveTo>
                  <a:lnTo>
                    <a:pt x="4" y="326"/>
                  </a:lnTo>
                  <a:lnTo>
                    <a:pt x="2" y="318"/>
                  </a:lnTo>
                  <a:lnTo>
                    <a:pt x="4" y="312"/>
                  </a:lnTo>
                  <a:lnTo>
                    <a:pt x="8" y="308"/>
                  </a:lnTo>
                  <a:lnTo>
                    <a:pt x="16" y="308"/>
                  </a:lnTo>
                  <a:lnTo>
                    <a:pt x="16" y="308"/>
                  </a:lnTo>
                  <a:lnTo>
                    <a:pt x="34" y="308"/>
                  </a:lnTo>
                  <a:lnTo>
                    <a:pt x="34" y="308"/>
                  </a:lnTo>
                  <a:lnTo>
                    <a:pt x="34" y="300"/>
                  </a:lnTo>
                  <a:lnTo>
                    <a:pt x="34" y="292"/>
                  </a:lnTo>
                  <a:lnTo>
                    <a:pt x="34" y="292"/>
                  </a:lnTo>
                  <a:lnTo>
                    <a:pt x="28" y="266"/>
                  </a:lnTo>
                  <a:lnTo>
                    <a:pt x="28" y="266"/>
                  </a:lnTo>
                  <a:lnTo>
                    <a:pt x="28" y="258"/>
                  </a:lnTo>
                  <a:lnTo>
                    <a:pt x="28" y="252"/>
                  </a:lnTo>
                  <a:lnTo>
                    <a:pt x="28" y="252"/>
                  </a:lnTo>
                  <a:lnTo>
                    <a:pt x="32" y="244"/>
                  </a:lnTo>
                  <a:lnTo>
                    <a:pt x="34" y="236"/>
                  </a:lnTo>
                  <a:lnTo>
                    <a:pt x="34" y="236"/>
                  </a:lnTo>
                  <a:lnTo>
                    <a:pt x="34" y="226"/>
                  </a:lnTo>
                  <a:lnTo>
                    <a:pt x="32" y="218"/>
                  </a:lnTo>
                  <a:lnTo>
                    <a:pt x="28" y="212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14" y="190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2" y="158"/>
                  </a:lnTo>
                  <a:lnTo>
                    <a:pt x="0" y="150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24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16" y="88"/>
                  </a:lnTo>
                  <a:lnTo>
                    <a:pt x="30" y="72"/>
                  </a:lnTo>
                  <a:lnTo>
                    <a:pt x="44" y="56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76" y="32"/>
                  </a:lnTo>
                  <a:lnTo>
                    <a:pt x="92" y="24"/>
                  </a:lnTo>
                  <a:lnTo>
                    <a:pt x="108" y="18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44" y="8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84" y="2"/>
                  </a:lnTo>
                  <a:lnTo>
                    <a:pt x="208" y="0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98" y="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62" y="24"/>
                  </a:lnTo>
                  <a:lnTo>
                    <a:pt x="386" y="34"/>
                  </a:lnTo>
                  <a:lnTo>
                    <a:pt x="430" y="52"/>
                  </a:lnTo>
                  <a:lnTo>
                    <a:pt x="430" y="52"/>
                  </a:lnTo>
                  <a:lnTo>
                    <a:pt x="438" y="58"/>
                  </a:lnTo>
                  <a:lnTo>
                    <a:pt x="448" y="64"/>
                  </a:lnTo>
                  <a:lnTo>
                    <a:pt x="462" y="80"/>
                  </a:lnTo>
                  <a:lnTo>
                    <a:pt x="462" y="80"/>
                  </a:lnTo>
                  <a:lnTo>
                    <a:pt x="468" y="90"/>
                  </a:lnTo>
                  <a:lnTo>
                    <a:pt x="474" y="100"/>
                  </a:lnTo>
                  <a:lnTo>
                    <a:pt x="478" y="112"/>
                  </a:lnTo>
                  <a:lnTo>
                    <a:pt x="482" y="124"/>
                  </a:lnTo>
                  <a:lnTo>
                    <a:pt x="482" y="124"/>
                  </a:lnTo>
                  <a:lnTo>
                    <a:pt x="486" y="138"/>
                  </a:lnTo>
                  <a:lnTo>
                    <a:pt x="494" y="150"/>
                  </a:lnTo>
                  <a:lnTo>
                    <a:pt x="502" y="160"/>
                  </a:lnTo>
                  <a:lnTo>
                    <a:pt x="514" y="170"/>
                  </a:lnTo>
                  <a:lnTo>
                    <a:pt x="514" y="170"/>
                  </a:lnTo>
                  <a:lnTo>
                    <a:pt x="520" y="174"/>
                  </a:lnTo>
                  <a:lnTo>
                    <a:pt x="520" y="174"/>
                  </a:lnTo>
                  <a:lnTo>
                    <a:pt x="524" y="176"/>
                  </a:lnTo>
                  <a:lnTo>
                    <a:pt x="524" y="176"/>
                  </a:lnTo>
                  <a:lnTo>
                    <a:pt x="524" y="186"/>
                  </a:lnTo>
                  <a:lnTo>
                    <a:pt x="524" y="198"/>
                  </a:lnTo>
                  <a:lnTo>
                    <a:pt x="524" y="198"/>
                  </a:lnTo>
                  <a:lnTo>
                    <a:pt x="522" y="204"/>
                  </a:lnTo>
                  <a:lnTo>
                    <a:pt x="518" y="208"/>
                  </a:lnTo>
                  <a:lnTo>
                    <a:pt x="518" y="208"/>
                  </a:lnTo>
                  <a:lnTo>
                    <a:pt x="502" y="222"/>
                  </a:lnTo>
                  <a:lnTo>
                    <a:pt x="484" y="230"/>
                  </a:lnTo>
                  <a:lnTo>
                    <a:pt x="484" y="230"/>
                  </a:lnTo>
                  <a:lnTo>
                    <a:pt x="472" y="236"/>
                  </a:lnTo>
                  <a:lnTo>
                    <a:pt x="462" y="238"/>
                  </a:lnTo>
                  <a:lnTo>
                    <a:pt x="450" y="240"/>
                  </a:lnTo>
                  <a:lnTo>
                    <a:pt x="438" y="240"/>
                  </a:lnTo>
                  <a:lnTo>
                    <a:pt x="438" y="240"/>
                  </a:lnTo>
                  <a:lnTo>
                    <a:pt x="420" y="240"/>
                  </a:lnTo>
                  <a:lnTo>
                    <a:pt x="400" y="240"/>
                  </a:lnTo>
                  <a:lnTo>
                    <a:pt x="400" y="240"/>
                  </a:lnTo>
                  <a:lnTo>
                    <a:pt x="378" y="234"/>
                  </a:lnTo>
                  <a:lnTo>
                    <a:pt x="358" y="226"/>
                  </a:lnTo>
                  <a:lnTo>
                    <a:pt x="358" y="226"/>
                  </a:lnTo>
                  <a:lnTo>
                    <a:pt x="354" y="224"/>
                  </a:lnTo>
                  <a:lnTo>
                    <a:pt x="350" y="224"/>
                  </a:lnTo>
                  <a:lnTo>
                    <a:pt x="346" y="226"/>
                  </a:lnTo>
                  <a:lnTo>
                    <a:pt x="346" y="232"/>
                  </a:lnTo>
                  <a:lnTo>
                    <a:pt x="346" y="232"/>
                  </a:lnTo>
                  <a:lnTo>
                    <a:pt x="342" y="252"/>
                  </a:lnTo>
                  <a:lnTo>
                    <a:pt x="336" y="270"/>
                  </a:lnTo>
                  <a:lnTo>
                    <a:pt x="336" y="270"/>
                  </a:lnTo>
                  <a:lnTo>
                    <a:pt x="334" y="278"/>
                  </a:lnTo>
                  <a:lnTo>
                    <a:pt x="336" y="286"/>
                  </a:lnTo>
                  <a:lnTo>
                    <a:pt x="336" y="286"/>
                  </a:lnTo>
                  <a:lnTo>
                    <a:pt x="346" y="308"/>
                  </a:lnTo>
                  <a:lnTo>
                    <a:pt x="346" y="308"/>
                  </a:lnTo>
                  <a:lnTo>
                    <a:pt x="356" y="308"/>
                  </a:lnTo>
                  <a:lnTo>
                    <a:pt x="356" y="308"/>
                  </a:lnTo>
                  <a:lnTo>
                    <a:pt x="506" y="308"/>
                  </a:lnTo>
                  <a:lnTo>
                    <a:pt x="506" y="308"/>
                  </a:lnTo>
                  <a:lnTo>
                    <a:pt x="516" y="308"/>
                  </a:lnTo>
                  <a:lnTo>
                    <a:pt x="516" y="308"/>
                  </a:lnTo>
                  <a:lnTo>
                    <a:pt x="520" y="310"/>
                  </a:lnTo>
                  <a:lnTo>
                    <a:pt x="522" y="312"/>
                  </a:lnTo>
                  <a:lnTo>
                    <a:pt x="524" y="316"/>
                  </a:lnTo>
                  <a:lnTo>
                    <a:pt x="524" y="318"/>
                  </a:lnTo>
                  <a:lnTo>
                    <a:pt x="524" y="318"/>
                  </a:lnTo>
                  <a:lnTo>
                    <a:pt x="522" y="322"/>
                  </a:lnTo>
                  <a:lnTo>
                    <a:pt x="522" y="326"/>
                  </a:lnTo>
                  <a:lnTo>
                    <a:pt x="518" y="326"/>
                  </a:lnTo>
                  <a:lnTo>
                    <a:pt x="514" y="328"/>
                  </a:lnTo>
                  <a:lnTo>
                    <a:pt x="514" y="328"/>
                  </a:lnTo>
                  <a:lnTo>
                    <a:pt x="504" y="328"/>
                  </a:lnTo>
                  <a:lnTo>
                    <a:pt x="504" y="328"/>
                  </a:lnTo>
                  <a:lnTo>
                    <a:pt x="18" y="328"/>
                  </a:lnTo>
                  <a:lnTo>
                    <a:pt x="18" y="328"/>
                  </a:lnTo>
                  <a:lnTo>
                    <a:pt x="4" y="326"/>
                  </a:lnTo>
                  <a:lnTo>
                    <a:pt x="4" y="326"/>
                  </a:lnTo>
                  <a:close/>
                  <a:moveTo>
                    <a:pt x="324" y="304"/>
                  </a:moveTo>
                  <a:lnTo>
                    <a:pt x="324" y="304"/>
                  </a:lnTo>
                  <a:lnTo>
                    <a:pt x="322" y="300"/>
                  </a:lnTo>
                  <a:lnTo>
                    <a:pt x="320" y="296"/>
                  </a:lnTo>
                  <a:lnTo>
                    <a:pt x="320" y="296"/>
                  </a:lnTo>
                  <a:lnTo>
                    <a:pt x="316" y="290"/>
                  </a:lnTo>
                  <a:lnTo>
                    <a:pt x="312" y="284"/>
                  </a:lnTo>
                  <a:lnTo>
                    <a:pt x="312" y="278"/>
                  </a:lnTo>
                  <a:lnTo>
                    <a:pt x="314" y="272"/>
                  </a:lnTo>
                  <a:lnTo>
                    <a:pt x="314" y="272"/>
                  </a:lnTo>
                  <a:lnTo>
                    <a:pt x="316" y="264"/>
                  </a:lnTo>
                  <a:lnTo>
                    <a:pt x="318" y="258"/>
                  </a:lnTo>
                  <a:lnTo>
                    <a:pt x="318" y="258"/>
                  </a:lnTo>
                  <a:lnTo>
                    <a:pt x="322" y="250"/>
                  </a:lnTo>
                  <a:lnTo>
                    <a:pt x="326" y="240"/>
                  </a:lnTo>
                  <a:lnTo>
                    <a:pt x="330" y="220"/>
                  </a:lnTo>
                  <a:lnTo>
                    <a:pt x="330" y="220"/>
                  </a:lnTo>
                  <a:lnTo>
                    <a:pt x="332" y="212"/>
                  </a:lnTo>
                  <a:lnTo>
                    <a:pt x="332" y="212"/>
                  </a:lnTo>
                  <a:lnTo>
                    <a:pt x="334" y="206"/>
                  </a:lnTo>
                  <a:lnTo>
                    <a:pt x="338" y="202"/>
                  </a:lnTo>
                  <a:lnTo>
                    <a:pt x="344" y="202"/>
                  </a:lnTo>
                  <a:lnTo>
                    <a:pt x="350" y="204"/>
                  </a:lnTo>
                  <a:lnTo>
                    <a:pt x="350" y="204"/>
                  </a:lnTo>
                  <a:lnTo>
                    <a:pt x="390" y="218"/>
                  </a:lnTo>
                  <a:lnTo>
                    <a:pt x="390" y="218"/>
                  </a:lnTo>
                  <a:lnTo>
                    <a:pt x="402" y="222"/>
                  </a:lnTo>
                  <a:lnTo>
                    <a:pt x="416" y="224"/>
                  </a:lnTo>
                  <a:lnTo>
                    <a:pt x="416" y="224"/>
                  </a:lnTo>
                  <a:lnTo>
                    <a:pt x="452" y="220"/>
                  </a:lnTo>
                  <a:lnTo>
                    <a:pt x="452" y="220"/>
                  </a:lnTo>
                  <a:lnTo>
                    <a:pt x="464" y="218"/>
                  </a:lnTo>
                  <a:lnTo>
                    <a:pt x="478" y="212"/>
                  </a:lnTo>
                  <a:lnTo>
                    <a:pt x="490" y="206"/>
                  </a:lnTo>
                  <a:lnTo>
                    <a:pt x="500" y="198"/>
                  </a:lnTo>
                  <a:lnTo>
                    <a:pt x="500" y="198"/>
                  </a:lnTo>
                  <a:lnTo>
                    <a:pt x="504" y="192"/>
                  </a:lnTo>
                  <a:lnTo>
                    <a:pt x="504" y="190"/>
                  </a:lnTo>
                  <a:lnTo>
                    <a:pt x="504" y="186"/>
                  </a:lnTo>
                  <a:lnTo>
                    <a:pt x="504" y="186"/>
                  </a:lnTo>
                  <a:lnTo>
                    <a:pt x="492" y="178"/>
                  </a:lnTo>
                  <a:lnTo>
                    <a:pt x="482" y="168"/>
                  </a:lnTo>
                  <a:lnTo>
                    <a:pt x="474" y="158"/>
                  </a:lnTo>
                  <a:lnTo>
                    <a:pt x="468" y="144"/>
                  </a:lnTo>
                  <a:lnTo>
                    <a:pt x="468" y="144"/>
                  </a:lnTo>
                  <a:lnTo>
                    <a:pt x="462" y="130"/>
                  </a:lnTo>
                  <a:lnTo>
                    <a:pt x="460" y="116"/>
                  </a:lnTo>
                  <a:lnTo>
                    <a:pt x="460" y="116"/>
                  </a:lnTo>
                  <a:lnTo>
                    <a:pt x="452" y="100"/>
                  </a:lnTo>
                  <a:lnTo>
                    <a:pt x="442" y="86"/>
                  </a:lnTo>
                  <a:lnTo>
                    <a:pt x="430" y="76"/>
                  </a:lnTo>
                  <a:lnTo>
                    <a:pt x="414" y="68"/>
                  </a:lnTo>
                  <a:lnTo>
                    <a:pt x="414" y="68"/>
                  </a:lnTo>
                  <a:lnTo>
                    <a:pt x="388" y="56"/>
                  </a:lnTo>
                  <a:lnTo>
                    <a:pt x="388" y="56"/>
                  </a:lnTo>
                  <a:lnTo>
                    <a:pt x="372" y="48"/>
                  </a:lnTo>
                  <a:lnTo>
                    <a:pt x="354" y="42"/>
                  </a:lnTo>
                  <a:lnTo>
                    <a:pt x="354" y="42"/>
                  </a:lnTo>
                  <a:lnTo>
                    <a:pt x="300" y="30"/>
                  </a:lnTo>
                  <a:lnTo>
                    <a:pt x="300" y="30"/>
                  </a:lnTo>
                  <a:lnTo>
                    <a:pt x="262" y="24"/>
                  </a:lnTo>
                  <a:lnTo>
                    <a:pt x="226" y="20"/>
                  </a:lnTo>
                  <a:lnTo>
                    <a:pt x="226" y="20"/>
                  </a:lnTo>
                  <a:lnTo>
                    <a:pt x="192" y="22"/>
                  </a:lnTo>
                  <a:lnTo>
                    <a:pt x="158" y="24"/>
                  </a:lnTo>
                  <a:lnTo>
                    <a:pt x="158" y="24"/>
                  </a:lnTo>
                  <a:lnTo>
                    <a:pt x="142" y="28"/>
                  </a:lnTo>
                  <a:lnTo>
                    <a:pt x="126" y="32"/>
                  </a:lnTo>
                  <a:lnTo>
                    <a:pt x="110" y="38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78" y="54"/>
                  </a:lnTo>
                  <a:lnTo>
                    <a:pt x="64" y="66"/>
                  </a:lnTo>
                  <a:lnTo>
                    <a:pt x="52" y="78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4" y="100"/>
                  </a:lnTo>
                  <a:lnTo>
                    <a:pt x="28" y="110"/>
                  </a:lnTo>
                  <a:lnTo>
                    <a:pt x="24" y="120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22" y="136"/>
                  </a:lnTo>
                  <a:lnTo>
                    <a:pt x="24" y="140"/>
                  </a:lnTo>
                  <a:lnTo>
                    <a:pt x="24" y="140"/>
                  </a:lnTo>
                  <a:lnTo>
                    <a:pt x="26" y="146"/>
                  </a:lnTo>
                  <a:lnTo>
                    <a:pt x="28" y="148"/>
                  </a:lnTo>
                  <a:lnTo>
                    <a:pt x="36" y="154"/>
                  </a:lnTo>
                  <a:lnTo>
                    <a:pt x="46" y="156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60" y="154"/>
                  </a:lnTo>
                  <a:lnTo>
                    <a:pt x="64" y="150"/>
                  </a:lnTo>
                  <a:lnTo>
                    <a:pt x="68" y="142"/>
                  </a:lnTo>
                  <a:lnTo>
                    <a:pt x="70" y="134"/>
                  </a:lnTo>
                  <a:lnTo>
                    <a:pt x="66" y="124"/>
                  </a:lnTo>
                  <a:lnTo>
                    <a:pt x="66" y="124"/>
                  </a:lnTo>
                  <a:lnTo>
                    <a:pt x="62" y="122"/>
                  </a:lnTo>
                  <a:lnTo>
                    <a:pt x="56" y="120"/>
                  </a:lnTo>
                  <a:lnTo>
                    <a:pt x="56" y="120"/>
                  </a:lnTo>
                  <a:lnTo>
                    <a:pt x="52" y="122"/>
                  </a:lnTo>
                  <a:lnTo>
                    <a:pt x="52" y="124"/>
                  </a:lnTo>
                  <a:lnTo>
                    <a:pt x="54" y="128"/>
                  </a:lnTo>
                  <a:lnTo>
                    <a:pt x="54" y="128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2" y="138"/>
                  </a:lnTo>
                  <a:lnTo>
                    <a:pt x="48" y="140"/>
                  </a:lnTo>
                  <a:lnTo>
                    <a:pt x="44" y="142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4" y="134"/>
                  </a:lnTo>
                  <a:lnTo>
                    <a:pt x="32" y="126"/>
                  </a:lnTo>
                  <a:lnTo>
                    <a:pt x="32" y="11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2" y="104"/>
                  </a:lnTo>
                  <a:lnTo>
                    <a:pt x="48" y="102"/>
                  </a:lnTo>
                  <a:lnTo>
                    <a:pt x="56" y="100"/>
                  </a:lnTo>
                  <a:lnTo>
                    <a:pt x="62" y="100"/>
                  </a:lnTo>
                  <a:lnTo>
                    <a:pt x="68" y="102"/>
                  </a:lnTo>
                  <a:lnTo>
                    <a:pt x="74" y="106"/>
                  </a:lnTo>
                  <a:lnTo>
                    <a:pt x="80" y="110"/>
                  </a:lnTo>
                  <a:lnTo>
                    <a:pt x="84" y="114"/>
                  </a:lnTo>
                  <a:lnTo>
                    <a:pt x="84" y="114"/>
                  </a:lnTo>
                  <a:lnTo>
                    <a:pt x="88" y="122"/>
                  </a:lnTo>
                  <a:lnTo>
                    <a:pt x="90" y="130"/>
                  </a:lnTo>
                  <a:lnTo>
                    <a:pt x="90" y="138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4" y="154"/>
                  </a:lnTo>
                  <a:lnTo>
                    <a:pt x="82" y="160"/>
                  </a:lnTo>
                  <a:lnTo>
                    <a:pt x="72" y="170"/>
                  </a:lnTo>
                  <a:lnTo>
                    <a:pt x="60" y="174"/>
                  </a:lnTo>
                  <a:lnTo>
                    <a:pt x="48" y="176"/>
                  </a:lnTo>
                  <a:lnTo>
                    <a:pt x="48" y="176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52" y="212"/>
                  </a:lnTo>
                  <a:lnTo>
                    <a:pt x="54" y="224"/>
                  </a:lnTo>
                  <a:lnTo>
                    <a:pt x="54" y="236"/>
                  </a:lnTo>
                  <a:lnTo>
                    <a:pt x="50" y="250"/>
                  </a:lnTo>
                  <a:lnTo>
                    <a:pt x="50" y="250"/>
                  </a:lnTo>
                  <a:lnTo>
                    <a:pt x="48" y="256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54" y="298"/>
                  </a:lnTo>
                  <a:lnTo>
                    <a:pt x="54" y="298"/>
                  </a:lnTo>
                  <a:lnTo>
                    <a:pt x="58" y="308"/>
                  </a:lnTo>
                  <a:lnTo>
                    <a:pt x="58" y="308"/>
                  </a:lnTo>
                  <a:lnTo>
                    <a:pt x="68" y="308"/>
                  </a:lnTo>
                  <a:lnTo>
                    <a:pt x="76" y="306"/>
                  </a:lnTo>
                  <a:lnTo>
                    <a:pt x="76" y="306"/>
                  </a:lnTo>
                  <a:lnTo>
                    <a:pt x="72" y="296"/>
                  </a:lnTo>
                  <a:lnTo>
                    <a:pt x="70" y="288"/>
                  </a:lnTo>
                  <a:lnTo>
                    <a:pt x="70" y="276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120" y="226"/>
                  </a:lnTo>
                  <a:lnTo>
                    <a:pt x="120" y="226"/>
                  </a:lnTo>
                  <a:lnTo>
                    <a:pt x="128" y="218"/>
                  </a:lnTo>
                  <a:lnTo>
                    <a:pt x="134" y="210"/>
                  </a:lnTo>
                  <a:lnTo>
                    <a:pt x="138" y="202"/>
                  </a:lnTo>
                  <a:lnTo>
                    <a:pt x="140" y="192"/>
                  </a:lnTo>
                  <a:lnTo>
                    <a:pt x="140" y="192"/>
                  </a:lnTo>
                  <a:lnTo>
                    <a:pt x="142" y="184"/>
                  </a:lnTo>
                  <a:lnTo>
                    <a:pt x="146" y="180"/>
                  </a:lnTo>
                  <a:lnTo>
                    <a:pt x="150" y="180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60" y="196"/>
                  </a:lnTo>
                  <a:lnTo>
                    <a:pt x="158" y="208"/>
                  </a:lnTo>
                  <a:lnTo>
                    <a:pt x="152" y="218"/>
                  </a:lnTo>
                  <a:lnTo>
                    <a:pt x="146" y="228"/>
                  </a:lnTo>
                  <a:lnTo>
                    <a:pt x="146" y="228"/>
                  </a:lnTo>
                  <a:lnTo>
                    <a:pt x="142" y="236"/>
                  </a:lnTo>
                  <a:lnTo>
                    <a:pt x="142" y="236"/>
                  </a:lnTo>
                  <a:lnTo>
                    <a:pt x="160" y="238"/>
                  </a:lnTo>
                  <a:lnTo>
                    <a:pt x="176" y="240"/>
                  </a:lnTo>
                  <a:lnTo>
                    <a:pt x="176" y="240"/>
                  </a:lnTo>
                  <a:lnTo>
                    <a:pt x="212" y="240"/>
                  </a:lnTo>
                  <a:lnTo>
                    <a:pt x="228" y="240"/>
                  </a:lnTo>
                  <a:lnTo>
                    <a:pt x="246" y="238"/>
                  </a:lnTo>
                  <a:lnTo>
                    <a:pt x="246" y="238"/>
                  </a:lnTo>
                  <a:lnTo>
                    <a:pt x="258" y="236"/>
                  </a:lnTo>
                  <a:lnTo>
                    <a:pt x="258" y="236"/>
                  </a:lnTo>
                  <a:lnTo>
                    <a:pt x="268" y="238"/>
                  </a:lnTo>
                  <a:lnTo>
                    <a:pt x="268" y="238"/>
                  </a:lnTo>
                  <a:lnTo>
                    <a:pt x="268" y="252"/>
                  </a:lnTo>
                  <a:lnTo>
                    <a:pt x="268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8" y="256"/>
                  </a:lnTo>
                  <a:lnTo>
                    <a:pt x="218" y="260"/>
                  </a:lnTo>
                  <a:lnTo>
                    <a:pt x="218" y="260"/>
                  </a:lnTo>
                  <a:lnTo>
                    <a:pt x="196" y="260"/>
                  </a:lnTo>
                  <a:lnTo>
                    <a:pt x="176" y="260"/>
                  </a:lnTo>
                  <a:lnTo>
                    <a:pt x="154" y="258"/>
                  </a:lnTo>
                  <a:lnTo>
                    <a:pt x="134" y="254"/>
                  </a:lnTo>
                  <a:lnTo>
                    <a:pt x="134" y="254"/>
                  </a:lnTo>
                  <a:lnTo>
                    <a:pt x="122" y="252"/>
                  </a:lnTo>
                  <a:lnTo>
                    <a:pt x="118" y="254"/>
                  </a:lnTo>
                  <a:lnTo>
                    <a:pt x="112" y="256"/>
                  </a:lnTo>
                  <a:lnTo>
                    <a:pt x="112" y="256"/>
                  </a:lnTo>
                  <a:lnTo>
                    <a:pt x="92" y="272"/>
                  </a:lnTo>
                  <a:lnTo>
                    <a:pt x="92" y="272"/>
                  </a:lnTo>
                  <a:lnTo>
                    <a:pt x="92" y="282"/>
                  </a:lnTo>
                  <a:lnTo>
                    <a:pt x="92" y="282"/>
                  </a:lnTo>
                  <a:lnTo>
                    <a:pt x="92" y="288"/>
                  </a:lnTo>
                  <a:lnTo>
                    <a:pt x="94" y="292"/>
                  </a:lnTo>
                  <a:lnTo>
                    <a:pt x="94" y="292"/>
                  </a:lnTo>
                  <a:lnTo>
                    <a:pt x="96" y="296"/>
                  </a:lnTo>
                  <a:lnTo>
                    <a:pt x="98" y="298"/>
                  </a:lnTo>
                  <a:lnTo>
                    <a:pt x="100" y="308"/>
                  </a:lnTo>
                  <a:lnTo>
                    <a:pt x="100" y="308"/>
                  </a:lnTo>
                  <a:lnTo>
                    <a:pt x="188" y="308"/>
                  </a:lnTo>
                  <a:lnTo>
                    <a:pt x="276" y="306"/>
                  </a:lnTo>
                  <a:lnTo>
                    <a:pt x="276" y="306"/>
                  </a:lnTo>
                  <a:lnTo>
                    <a:pt x="276" y="294"/>
                  </a:lnTo>
                  <a:lnTo>
                    <a:pt x="276" y="294"/>
                  </a:lnTo>
                  <a:lnTo>
                    <a:pt x="278" y="248"/>
                  </a:lnTo>
                  <a:lnTo>
                    <a:pt x="278" y="248"/>
                  </a:lnTo>
                  <a:lnTo>
                    <a:pt x="278" y="244"/>
                  </a:lnTo>
                  <a:lnTo>
                    <a:pt x="276" y="240"/>
                  </a:lnTo>
                  <a:lnTo>
                    <a:pt x="276" y="240"/>
                  </a:lnTo>
                  <a:lnTo>
                    <a:pt x="266" y="220"/>
                  </a:lnTo>
                  <a:lnTo>
                    <a:pt x="266" y="220"/>
                  </a:lnTo>
                  <a:lnTo>
                    <a:pt x="262" y="202"/>
                  </a:lnTo>
                  <a:lnTo>
                    <a:pt x="260" y="194"/>
                  </a:lnTo>
                  <a:lnTo>
                    <a:pt x="262" y="184"/>
                  </a:lnTo>
                  <a:lnTo>
                    <a:pt x="262" y="184"/>
                  </a:lnTo>
                  <a:lnTo>
                    <a:pt x="270" y="178"/>
                  </a:lnTo>
                  <a:lnTo>
                    <a:pt x="270" y="178"/>
                  </a:lnTo>
                  <a:lnTo>
                    <a:pt x="276" y="182"/>
                  </a:lnTo>
                  <a:lnTo>
                    <a:pt x="280" y="184"/>
                  </a:lnTo>
                  <a:lnTo>
                    <a:pt x="280" y="188"/>
                  </a:lnTo>
                  <a:lnTo>
                    <a:pt x="282" y="192"/>
                  </a:lnTo>
                  <a:lnTo>
                    <a:pt x="282" y="192"/>
                  </a:lnTo>
                  <a:lnTo>
                    <a:pt x="284" y="212"/>
                  </a:lnTo>
                  <a:lnTo>
                    <a:pt x="288" y="220"/>
                  </a:lnTo>
                  <a:lnTo>
                    <a:pt x="292" y="228"/>
                  </a:lnTo>
                  <a:lnTo>
                    <a:pt x="292" y="228"/>
                  </a:lnTo>
                  <a:lnTo>
                    <a:pt x="298" y="240"/>
                  </a:lnTo>
                  <a:lnTo>
                    <a:pt x="298" y="252"/>
                  </a:lnTo>
                  <a:lnTo>
                    <a:pt x="298" y="252"/>
                  </a:lnTo>
                  <a:lnTo>
                    <a:pt x="298" y="296"/>
                  </a:lnTo>
                  <a:lnTo>
                    <a:pt x="298" y="296"/>
                  </a:lnTo>
                  <a:lnTo>
                    <a:pt x="300" y="306"/>
                  </a:lnTo>
                  <a:lnTo>
                    <a:pt x="300" y="306"/>
                  </a:lnTo>
                  <a:lnTo>
                    <a:pt x="312" y="308"/>
                  </a:lnTo>
                  <a:lnTo>
                    <a:pt x="318" y="308"/>
                  </a:lnTo>
                  <a:lnTo>
                    <a:pt x="324" y="304"/>
                  </a:lnTo>
                  <a:lnTo>
                    <a:pt x="324" y="3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1037">
              <a:extLst>
                <a:ext uri="{FF2B5EF4-FFF2-40B4-BE49-F238E27FC236}">
                  <a16:creationId xmlns:a16="http://schemas.microsoft.com/office/drawing/2014/main" id="{A36C3E27-8C2E-4DBA-9836-A960F72CF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725" y="3587750"/>
              <a:ext cx="114300" cy="85725"/>
            </a:xfrm>
            <a:custGeom>
              <a:avLst/>
              <a:gdLst>
                <a:gd name="T0" fmla="*/ 2 w 72"/>
                <a:gd name="T1" fmla="*/ 54 h 54"/>
                <a:gd name="T2" fmla="*/ 2 w 72"/>
                <a:gd name="T3" fmla="*/ 54 h 54"/>
                <a:gd name="T4" fmla="*/ 0 w 72"/>
                <a:gd name="T5" fmla="*/ 36 h 54"/>
                <a:gd name="T6" fmla="*/ 0 w 72"/>
                <a:gd name="T7" fmla="*/ 22 h 54"/>
                <a:gd name="T8" fmla="*/ 2 w 72"/>
                <a:gd name="T9" fmla="*/ 10 h 54"/>
                <a:gd name="T10" fmla="*/ 6 w 72"/>
                <a:gd name="T11" fmla="*/ 0 h 54"/>
                <a:gd name="T12" fmla="*/ 6 w 72"/>
                <a:gd name="T13" fmla="*/ 0 h 54"/>
                <a:gd name="T14" fmla="*/ 16 w 72"/>
                <a:gd name="T15" fmla="*/ 0 h 54"/>
                <a:gd name="T16" fmla="*/ 16 w 72"/>
                <a:gd name="T17" fmla="*/ 0 h 54"/>
                <a:gd name="T18" fmla="*/ 20 w 72"/>
                <a:gd name="T19" fmla="*/ 8 h 54"/>
                <a:gd name="T20" fmla="*/ 20 w 72"/>
                <a:gd name="T21" fmla="*/ 16 h 54"/>
                <a:gd name="T22" fmla="*/ 20 w 72"/>
                <a:gd name="T23" fmla="*/ 22 h 54"/>
                <a:gd name="T24" fmla="*/ 22 w 72"/>
                <a:gd name="T25" fmla="*/ 30 h 54"/>
                <a:gd name="T26" fmla="*/ 22 w 72"/>
                <a:gd name="T27" fmla="*/ 30 h 54"/>
                <a:gd name="T28" fmla="*/ 28 w 72"/>
                <a:gd name="T29" fmla="*/ 30 h 54"/>
                <a:gd name="T30" fmla="*/ 34 w 72"/>
                <a:gd name="T31" fmla="*/ 28 h 54"/>
                <a:gd name="T32" fmla="*/ 44 w 72"/>
                <a:gd name="T33" fmla="*/ 20 h 54"/>
                <a:gd name="T34" fmla="*/ 44 w 72"/>
                <a:gd name="T35" fmla="*/ 20 h 54"/>
                <a:gd name="T36" fmla="*/ 48 w 72"/>
                <a:gd name="T37" fmla="*/ 16 h 54"/>
                <a:gd name="T38" fmla="*/ 52 w 72"/>
                <a:gd name="T39" fmla="*/ 8 h 54"/>
                <a:gd name="T40" fmla="*/ 52 w 72"/>
                <a:gd name="T41" fmla="*/ 8 h 54"/>
                <a:gd name="T42" fmla="*/ 56 w 72"/>
                <a:gd name="T43" fmla="*/ 4 h 54"/>
                <a:gd name="T44" fmla="*/ 58 w 72"/>
                <a:gd name="T45" fmla="*/ 0 h 54"/>
                <a:gd name="T46" fmla="*/ 62 w 72"/>
                <a:gd name="T47" fmla="*/ 0 h 54"/>
                <a:gd name="T48" fmla="*/ 68 w 72"/>
                <a:gd name="T49" fmla="*/ 0 h 54"/>
                <a:gd name="T50" fmla="*/ 68 w 72"/>
                <a:gd name="T51" fmla="*/ 0 h 54"/>
                <a:gd name="T52" fmla="*/ 72 w 72"/>
                <a:gd name="T53" fmla="*/ 4 h 54"/>
                <a:gd name="T54" fmla="*/ 72 w 72"/>
                <a:gd name="T55" fmla="*/ 8 h 54"/>
                <a:gd name="T56" fmla="*/ 72 w 72"/>
                <a:gd name="T57" fmla="*/ 14 h 54"/>
                <a:gd name="T58" fmla="*/ 70 w 72"/>
                <a:gd name="T59" fmla="*/ 18 h 54"/>
                <a:gd name="T60" fmla="*/ 70 w 72"/>
                <a:gd name="T61" fmla="*/ 18 h 54"/>
                <a:gd name="T62" fmla="*/ 62 w 72"/>
                <a:gd name="T63" fmla="*/ 28 h 54"/>
                <a:gd name="T64" fmla="*/ 54 w 72"/>
                <a:gd name="T65" fmla="*/ 38 h 54"/>
                <a:gd name="T66" fmla="*/ 44 w 72"/>
                <a:gd name="T67" fmla="*/ 44 h 54"/>
                <a:gd name="T68" fmla="*/ 32 w 72"/>
                <a:gd name="T69" fmla="*/ 50 h 54"/>
                <a:gd name="T70" fmla="*/ 32 w 72"/>
                <a:gd name="T71" fmla="*/ 50 h 54"/>
                <a:gd name="T72" fmla="*/ 14 w 72"/>
                <a:gd name="T73" fmla="*/ 54 h 54"/>
                <a:gd name="T74" fmla="*/ 14 w 72"/>
                <a:gd name="T75" fmla="*/ 54 h 54"/>
                <a:gd name="T76" fmla="*/ 2 w 72"/>
                <a:gd name="T77" fmla="*/ 54 h 54"/>
                <a:gd name="T78" fmla="*/ 2 w 72"/>
                <a:gd name="T7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54">
                  <a:moveTo>
                    <a:pt x="2" y="54"/>
                  </a:moveTo>
                  <a:lnTo>
                    <a:pt x="2" y="54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8"/>
                  </a:lnTo>
                  <a:lnTo>
                    <a:pt x="20" y="16"/>
                  </a:lnTo>
                  <a:lnTo>
                    <a:pt x="20" y="2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8" y="30"/>
                  </a:lnTo>
                  <a:lnTo>
                    <a:pt x="34" y="28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8" y="1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2" y="4"/>
                  </a:lnTo>
                  <a:lnTo>
                    <a:pt x="72" y="8"/>
                  </a:lnTo>
                  <a:lnTo>
                    <a:pt x="72" y="14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2" y="28"/>
                  </a:lnTo>
                  <a:lnTo>
                    <a:pt x="54" y="38"/>
                  </a:lnTo>
                  <a:lnTo>
                    <a:pt x="44" y="44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" y="54"/>
                  </a:lnTo>
                  <a:lnTo>
                    <a:pt x="2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1038">
              <a:extLst>
                <a:ext uri="{FF2B5EF4-FFF2-40B4-BE49-F238E27FC236}">
                  <a16:creationId xmlns:a16="http://schemas.microsoft.com/office/drawing/2014/main" id="{5DEEB968-1575-4288-8AD2-2963C8DF8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" y="3638550"/>
              <a:ext cx="31750" cy="31750"/>
            </a:xfrm>
            <a:custGeom>
              <a:avLst/>
              <a:gdLst>
                <a:gd name="T0" fmla="*/ 2 w 20"/>
                <a:gd name="T1" fmla="*/ 4 h 20"/>
                <a:gd name="T2" fmla="*/ 2 w 20"/>
                <a:gd name="T3" fmla="*/ 4 h 20"/>
                <a:gd name="T4" fmla="*/ 8 w 20"/>
                <a:gd name="T5" fmla="*/ 0 h 20"/>
                <a:gd name="T6" fmla="*/ 14 w 20"/>
                <a:gd name="T7" fmla="*/ 0 h 20"/>
                <a:gd name="T8" fmla="*/ 16 w 20"/>
                <a:gd name="T9" fmla="*/ 4 h 20"/>
                <a:gd name="T10" fmla="*/ 20 w 20"/>
                <a:gd name="T11" fmla="*/ 10 h 20"/>
                <a:gd name="T12" fmla="*/ 20 w 20"/>
                <a:gd name="T13" fmla="*/ 10 h 20"/>
                <a:gd name="T14" fmla="*/ 18 w 20"/>
                <a:gd name="T15" fmla="*/ 16 h 20"/>
                <a:gd name="T16" fmla="*/ 14 w 20"/>
                <a:gd name="T17" fmla="*/ 20 h 20"/>
                <a:gd name="T18" fmla="*/ 10 w 20"/>
                <a:gd name="T19" fmla="*/ 20 h 20"/>
                <a:gd name="T20" fmla="*/ 6 w 20"/>
                <a:gd name="T21" fmla="*/ 20 h 20"/>
                <a:gd name="T22" fmla="*/ 6 w 20"/>
                <a:gd name="T23" fmla="*/ 20 h 20"/>
                <a:gd name="T24" fmla="*/ 2 w 20"/>
                <a:gd name="T25" fmla="*/ 18 h 20"/>
                <a:gd name="T26" fmla="*/ 0 w 20"/>
                <a:gd name="T27" fmla="*/ 14 h 20"/>
                <a:gd name="T28" fmla="*/ 0 w 20"/>
                <a:gd name="T29" fmla="*/ 10 h 20"/>
                <a:gd name="T30" fmla="*/ 2 w 20"/>
                <a:gd name="T31" fmla="*/ 4 h 20"/>
                <a:gd name="T32" fmla="*/ 2 w 20"/>
                <a:gd name="T3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0">
                  <a:moveTo>
                    <a:pt x="2" y="4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1" name="Nuoli: Alas 70">
            <a:extLst>
              <a:ext uri="{FF2B5EF4-FFF2-40B4-BE49-F238E27FC236}">
                <a16:creationId xmlns:a16="http://schemas.microsoft.com/office/drawing/2014/main" id="{32834936-795F-4A91-A69B-ADCBDA7D25F4}"/>
              </a:ext>
            </a:extLst>
          </p:cNvPr>
          <p:cNvSpPr/>
          <p:nvPr/>
        </p:nvSpPr>
        <p:spPr>
          <a:xfrm>
            <a:off x="481898" y="1344622"/>
            <a:ext cx="1973897" cy="1286048"/>
          </a:xfrm>
          <a:prstGeom prst="down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C, N</a:t>
            </a:r>
          </a:p>
        </p:txBody>
      </p:sp>
      <p:sp>
        <p:nvSpPr>
          <p:cNvPr id="73" name="Nuoli: Ylös 72">
            <a:extLst>
              <a:ext uri="{FF2B5EF4-FFF2-40B4-BE49-F238E27FC236}">
                <a16:creationId xmlns:a16="http://schemas.microsoft.com/office/drawing/2014/main" id="{BA284C51-C95B-4101-811B-76CC0E19BCE0}"/>
              </a:ext>
            </a:extLst>
          </p:cNvPr>
          <p:cNvSpPr/>
          <p:nvPr/>
        </p:nvSpPr>
        <p:spPr>
          <a:xfrm>
            <a:off x="2561948" y="1324765"/>
            <a:ext cx="2084426" cy="1313928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C, N</a:t>
            </a:r>
          </a:p>
        </p:txBody>
      </p:sp>
      <p:sp>
        <p:nvSpPr>
          <p:cNvPr id="74" name="Tekstiruutu 73">
            <a:extLst>
              <a:ext uri="{FF2B5EF4-FFF2-40B4-BE49-F238E27FC236}">
                <a16:creationId xmlns:a16="http://schemas.microsoft.com/office/drawing/2014/main" id="{1B6D582F-471A-4DD3-8AD8-80E462BBB577}"/>
              </a:ext>
            </a:extLst>
          </p:cNvPr>
          <p:cNvSpPr txBox="1"/>
          <p:nvPr/>
        </p:nvSpPr>
        <p:spPr>
          <a:xfrm>
            <a:off x="4871427" y="956789"/>
            <a:ext cx="40846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+mn-lt"/>
              </a:rPr>
              <a:t>Maataloussysteemiin tulee hiiltä ja typpeä ja sitä poistuu tuotteiden mukana.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+mn-lt"/>
              </a:rPr>
              <a:t>Koska ainekierrot ”vuotavat”, osa hiilestä ja typestä karkaa systeemistä.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+mn-lt"/>
              </a:rPr>
              <a:t>Ainekiertoja pyörittävät kemialliset, fysikaaliset ja mikrobiologiset prosessit, joita on monia: esim. kasviaineksen hajoaminen karikekerroksessa, turvemaassa, pötsissä tai lantavarastossa, lannoitetypen </a:t>
            </a:r>
            <a:r>
              <a:rPr lang="fi-FI" sz="1400" dirty="0" err="1">
                <a:latin typeface="+mn-lt"/>
              </a:rPr>
              <a:t>denitrifikaatio</a:t>
            </a:r>
            <a:r>
              <a:rPr lang="fi-FI" sz="1400" dirty="0">
                <a:latin typeface="+mn-lt"/>
              </a:rPr>
              <a:t> tai hiiliyhdisteiden stabiloituminen maa-ainekseen.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+mn-lt"/>
              </a:rPr>
              <a:t>Kyse on tulevien ja lähtevien virtojen tasapainosta ja ajoituksesta: esim. kasvintähteen tulee hajota ja vapauttaa ravinteet uuden sadon käyttöön, mutta ravinteet eivät saisi olla kauaa ”vapaana”. </a:t>
            </a:r>
          </a:p>
        </p:txBody>
      </p:sp>
      <p:sp>
        <p:nvSpPr>
          <p:cNvPr id="75" name="Suorakulmio 74">
            <a:extLst>
              <a:ext uri="{FF2B5EF4-FFF2-40B4-BE49-F238E27FC236}">
                <a16:creationId xmlns:a16="http://schemas.microsoft.com/office/drawing/2014/main" id="{279CB82C-DB2C-42AB-9A24-613759ABF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8343" y="2630670"/>
            <a:ext cx="4329869" cy="1601098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56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701" y="-5219"/>
            <a:ext cx="7610801" cy="857250"/>
          </a:xfrm>
        </p:spPr>
        <p:txBody>
          <a:bodyPr/>
          <a:lstStyle/>
          <a:p>
            <a:r>
              <a:rPr lang="fi-FI" sz="2000" dirty="0"/>
              <a:t>Päästöjen vähentäminen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uunnikas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69133" y="3254775"/>
            <a:ext cx="2904908" cy="1315374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Vuokaaviosymboli: Magneettilevy 6"/>
          <p:cNvSpPr/>
          <p:nvPr/>
        </p:nvSpPr>
        <p:spPr>
          <a:xfrm>
            <a:off x="762939" y="3670964"/>
            <a:ext cx="1382897" cy="623532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Lannan varastointi</a:t>
            </a:r>
          </a:p>
        </p:txBody>
      </p:sp>
      <p:sp>
        <p:nvSpPr>
          <p:cNvPr id="9" name="Vuokaaviosymboli: Magneettilevy 8"/>
          <p:cNvSpPr/>
          <p:nvPr/>
        </p:nvSpPr>
        <p:spPr>
          <a:xfrm>
            <a:off x="3071686" y="3670964"/>
            <a:ext cx="1317664" cy="623532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Jatko- käsittely</a:t>
            </a:r>
          </a:p>
        </p:txBody>
      </p:sp>
      <p:pic>
        <p:nvPicPr>
          <p:cNvPr id="1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47" y="3546543"/>
            <a:ext cx="1473055" cy="77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uoli oikeal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3505" y="4023054"/>
            <a:ext cx="423071" cy="12027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Nuoli oikeal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12647" y="4022410"/>
            <a:ext cx="423071" cy="12027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Alanuoli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8096" y="2442651"/>
            <a:ext cx="150305" cy="1132170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7"/>
          <p:cNvSpPr/>
          <p:nvPr/>
        </p:nvSpPr>
        <p:spPr>
          <a:xfrm>
            <a:off x="1009404" y="1825832"/>
            <a:ext cx="1667269" cy="561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Eläinsuoja</a:t>
            </a:r>
          </a:p>
        </p:txBody>
      </p:sp>
      <p:sp>
        <p:nvSpPr>
          <p:cNvPr id="16" name="Tasakylkinen kolmio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7580" y="1231484"/>
            <a:ext cx="1870914" cy="594348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350" y="1468968"/>
            <a:ext cx="1314450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Kuvaselitesuorakulmio 14"/>
          <p:cNvSpPr/>
          <p:nvPr/>
        </p:nvSpPr>
        <p:spPr>
          <a:xfrm>
            <a:off x="2473357" y="696167"/>
            <a:ext cx="1757424" cy="1485444"/>
          </a:xfrm>
          <a:prstGeom prst="wedgeRectCallout">
            <a:avLst>
              <a:gd name="adj1" fmla="val -37918"/>
              <a:gd name="adj2" fmla="val 58366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Päästöjen hillintä lannasta: esim. jäähdytys, lannan nopea poisto</a:t>
            </a:r>
          </a:p>
        </p:txBody>
      </p:sp>
      <p:sp>
        <p:nvSpPr>
          <p:cNvPr id="19" name="Kuvaselitesuorakulmio 23"/>
          <p:cNvSpPr/>
          <p:nvPr/>
        </p:nvSpPr>
        <p:spPr>
          <a:xfrm>
            <a:off x="3596288" y="2442651"/>
            <a:ext cx="1853897" cy="1228314"/>
          </a:xfrm>
          <a:prstGeom prst="wedgeRectCallou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Suorat vaikutukset: suljetumpi systeemi,</a:t>
            </a:r>
          </a:p>
          <a:p>
            <a:pPr algn="ctr"/>
            <a:r>
              <a:rPr lang="fi-FI" sz="1200" dirty="0"/>
              <a:t>Epäsuorat: fossiilisen energian korvaus, pellonraivauksen välttäminen</a:t>
            </a:r>
          </a:p>
        </p:txBody>
      </p:sp>
      <p:sp>
        <p:nvSpPr>
          <p:cNvPr id="20" name="Kuvaselitesuorakulmio 24"/>
          <p:cNvSpPr/>
          <p:nvPr/>
        </p:nvSpPr>
        <p:spPr>
          <a:xfrm>
            <a:off x="6757847" y="696167"/>
            <a:ext cx="2017148" cy="2850376"/>
          </a:xfrm>
          <a:prstGeom prst="wedgeRectCallou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/>
              <a:t>Typpilannoituksen optimointi:</a:t>
            </a:r>
          </a:p>
          <a:p>
            <a:r>
              <a:rPr lang="fi-FI" sz="1200" dirty="0"/>
              <a:t>-Oikea määrä, oikea aika</a:t>
            </a:r>
          </a:p>
          <a:p>
            <a:r>
              <a:rPr lang="fi-FI" sz="1200" dirty="0"/>
              <a:t>-</a:t>
            </a:r>
            <a:r>
              <a:rPr lang="fi-FI" sz="1200" dirty="0" err="1"/>
              <a:t>Täsmäviljely</a:t>
            </a:r>
            <a:endParaRPr lang="fi-FI" sz="1200" dirty="0"/>
          </a:p>
          <a:p>
            <a:r>
              <a:rPr lang="fi-FI" sz="1200" dirty="0"/>
              <a:t>-Sijoituslannoitus</a:t>
            </a:r>
          </a:p>
          <a:p>
            <a:r>
              <a:rPr lang="fi-FI" sz="1200" dirty="0"/>
              <a:t>-Lannoitusmäärän jakaminen useampaan erään</a:t>
            </a:r>
          </a:p>
          <a:p>
            <a:r>
              <a:rPr lang="fi-FI" sz="1200" dirty="0"/>
              <a:t>Perusparannukset</a:t>
            </a:r>
          </a:p>
          <a:p>
            <a:r>
              <a:rPr lang="fi-FI" sz="1200" dirty="0"/>
              <a:t>Kasvipeitteisyyden lisääminen</a:t>
            </a:r>
          </a:p>
          <a:p>
            <a:r>
              <a:rPr lang="fi-FI" sz="1200" dirty="0"/>
              <a:t>Turvepeltojen viljelyn välttäminen</a:t>
            </a:r>
          </a:p>
        </p:txBody>
      </p:sp>
      <p:sp>
        <p:nvSpPr>
          <p:cNvPr id="21" name="Kuvaselitesuorakulmio 25"/>
          <p:cNvSpPr/>
          <p:nvPr/>
        </p:nvSpPr>
        <p:spPr>
          <a:xfrm>
            <a:off x="4835040" y="560750"/>
            <a:ext cx="1560598" cy="853541"/>
          </a:xfrm>
          <a:prstGeom prst="wedgeRectCallout">
            <a:avLst>
              <a:gd name="adj1" fmla="val -38323"/>
              <a:gd name="adj2" fmla="val 6609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CH</a:t>
            </a:r>
            <a:r>
              <a:rPr lang="fi-FI" sz="1200" baseline="-25000" dirty="0"/>
              <a:t>4</a:t>
            </a:r>
            <a:r>
              <a:rPr lang="fi-FI" sz="1200" dirty="0"/>
              <a:t> eläimistä: ruokinta, rehun lisäaineet ja uusimisnopeus</a:t>
            </a:r>
          </a:p>
        </p:txBody>
      </p:sp>
      <p:sp>
        <p:nvSpPr>
          <p:cNvPr id="22" name="Kuvaselitesuorakulmio 26"/>
          <p:cNvSpPr/>
          <p:nvPr/>
        </p:nvSpPr>
        <p:spPr>
          <a:xfrm>
            <a:off x="1377579" y="2491297"/>
            <a:ext cx="1560598" cy="1179668"/>
          </a:xfrm>
          <a:prstGeom prst="wedgeRectCallou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Liete: N</a:t>
            </a:r>
            <a:r>
              <a:rPr lang="fi-FI" sz="1200" baseline="-25000" dirty="0"/>
              <a:t>2</a:t>
            </a:r>
            <a:r>
              <a:rPr lang="fi-FI" sz="1200" dirty="0"/>
              <a:t>O </a:t>
            </a:r>
            <a:r>
              <a:rPr lang="fi-FI" sz="1200" dirty="0">
                <a:latin typeface="Arial"/>
                <a:cs typeface="Arial"/>
              </a:rPr>
              <a:t>↓</a:t>
            </a:r>
            <a:r>
              <a:rPr lang="fi-FI" sz="1200" dirty="0"/>
              <a:t>, CH</a:t>
            </a:r>
            <a:r>
              <a:rPr lang="fi-FI" sz="1200" baseline="-25000" dirty="0"/>
              <a:t>4 </a:t>
            </a:r>
            <a:r>
              <a:rPr lang="fi-FI" sz="1200" dirty="0">
                <a:cs typeface="Arial"/>
              </a:rPr>
              <a:t>↑;</a:t>
            </a:r>
            <a:r>
              <a:rPr lang="fi-FI" sz="1200" dirty="0"/>
              <a:t> kuivalanta: CH</a:t>
            </a:r>
            <a:r>
              <a:rPr lang="fi-FI" sz="1200" baseline="-25000" dirty="0"/>
              <a:t>4</a:t>
            </a:r>
            <a:r>
              <a:rPr lang="fi-FI" sz="1200" dirty="0"/>
              <a:t>,</a:t>
            </a:r>
            <a:r>
              <a:rPr lang="fi-FI" sz="1200" dirty="0">
                <a:cs typeface="Arial"/>
              </a:rPr>
              <a:t> ↓</a:t>
            </a:r>
            <a:r>
              <a:rPr lang="fi-FI" sz="1200" dirty="0"/>
              <a:t> N</a:t>
            </a:r>
            <a:r>
              <a:rPr lang="fi-FI" sz="1200" baseline="-25000" dirty="0"/>
              <a:t>2</a:t>
            </a:r>
            <a:r>
              <a:rPr lang="fi-FI" sz="1200" dirty="0"/>
              <a:t>O </a:t>
            </a:r>
            <a:r>
              <a:rPr lang="fi-FI" sz="1200" dirty="0">
                <a:cs typeface="Arial"/>
              </a:rPr>
              <a:t>↑</a:t>
            </a:r>
            <a:r>
              <a:rPr lang="fi-FI" sz="1200" dirty="0"/>
              <a:t>; säiliön peittäminen: NH3 </a:t>
            </a:r>
            <a:r>
              <a:rPr lang="fi-FI" sz="1200" dirty="0">
                <a:cs typeface="Arial"/>
              </a:rPr>
              <a:t>↓</a:t>
            </a:r>
            <a:r>
              <a:rPr lang="fi-FI" sz="1200" dirty="0"/>
              <a:t>, N</a:t>
            </a:r>
            <a:r>
              <a:rPr lang="fi-FI" sz="1200" baseline="-25000" dirty="0"/>
              <a:t>2</a:t>
            </a:r>
            <a:r>
              <a:rPr lang="fi-FI" sz="1200" dirty="0"/>
              <a:t>O </a:t>
            </a:r>
            <a:r>
              <a:rPr lang="fi-FI" sz="1200" dirty="0">
                <a:cs typeface="Arial"/>
              </a:rPr>
              <a:t>↑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11038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DC1124-06AF-4B73-B562-20E71BFB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2" y="0"/>
            <a:ext cx="8447314" cy="857250"/>
          </a:xfrm>
        </p:spPr>
        <p:txBody>
          <a:bodyPr/>
          <a:lstStyle/>
          <a:p>
            <a:r>
              <a:rPr lang="fi-FI" dirty="0"/>
              <a:t>Päästövähennyskeinot ja niiden kytkennät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660E374-B006-463B-A035-1FC60FAB75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5B60464-B727-47C8-9FBB-D933F6F1E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6" name="Kuva 35">
            <a:extLst>
              <a:ext uri="{FF2B5EF4-FFF2-40B4-BE49-F238E27FC236}">
                <a16:creationId xmlns:a16="http://schemas.microsoft.com/office/drawing/2014/main" id="{7E34D9B3-7D1A-48E7-86FA-3E8C830DF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92" y="825624"/>
            <a:ext cx="6949215" cy="444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/>
              <a:t>Mikä vähentää turvemaan maaperän päästöjä?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80B0522-A1AC-4E6D-90EE-9AC5EDE01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589" y="856525"/>
            <a:ext cx="5447539" cy="4289937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</p:spPr>
        <p:txBody>
          <a:bodyPr vert="horz" lIns="91440" tIns="45720" rIns="9144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endParaRPr lang="fi-FI" sz="9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BAAAEB4-63A9-4573-9DA1-42CF3B226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</p:spPr>
        <p:txBody>
          <a:bodyPr/>
          <a:lstStyle/>
          <a:p>
            <a:endParaRPr lang="fi-FI"/>
          </a:p>
        </p:txBody>
      </p:sp>
      <p:sp>
        <p:nvSpPr>
          <p:cNvPr id="8" name="Rounded Rectangle 7"/>
          <p:cNvSpPr/>
          <p:nvPr/>
        </p:nvSpPr>
        <p:spPr>
          <a:xfrm>
            <a:off x="348343" y="1235191"/>
            <a:ext cx="3336689" cy="32510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Turvepeltojen päästövähennykset voivat olla 10-30 t/ha/v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Tehokkain keino on pohjaveden pinnan nosto, toiseksi tehokkain kasvipeitteisyys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Lähde: https://www.mtk.fi/ilmastotiekartta</a:t>
            </a:r>
          </a:p>
        </p:txBody>
      </p:sp>
    </p:spTree>
    <p:extLst>
      <p:ext uri="{BB962C8B-B14F-4D97-AF65-F5344CB8AC3E}">
        <p14:creationId xmlns:p14="http://schemas.microsoft.com/office/powerpoint/2010/main" val="295517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953FAFE-74C7-4D71-B05C-9BAE902EB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Mahdollisuudet vaikuttaa turvepeltojen päästöihin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05D4559-7911-448C-AE61-C662D33AC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8363CB-B2AE-4AD1-AC7B-BCB7262CFD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" name="Content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304498"/>
              </p:ext>
            </p:extLst>
          </p:nvPr>
        </p:nvGraphicFramePr>
        <p:xfrm>
          <a:off x="339689" y="944720"/>
          <a:ext cx="8527864" cy="3541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3798592"/>
      </p:ext>
    </p:extLst>
  </p:cSld>
  <p:clrMapOvr>
    <a:masterClrMapping/>
  </p:clrMapOvr>
</p:sld>
</file>

<file path=ppt/theme/theme1.xml><?xml version="1.0" encoding="utf-8"?>
<a:theme xmlns:a="http://schemas.openxmlformats.org/drawingml/2006/main" name="Luke_PP_FI_widescreen_16_9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uke_esityspohja_widesc_FI.pptx" id="{565B3346-0663-4DEA-AC2C-C1CC41C40D4D}" vid="{5D1C9D9C-C5A3-4BA5-82B2-D33768254AFB}"/>
    </a:ext>
  </a:extLst>
</a:theme>
</file>

<file path=ppt/theme/theme2.xml><?xml version="1.0" encoding="utf-8"?>
<a:theme xmlns:a="http://schemas.openxmlformats.org/drawingml/2006/main" name="First slide white background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uke_esityspohja_widesc_FI.pptx" id="{565B3346-0663-4DEA-AC2C-C1CC41C40D4D}" vid="{A395CD18-1430-4BD0-A71D-1D299631542F}"/>
    </a:ext>
  </a:extLst>
</a:theme>
</file>

<file path=ppt/theme/theme3.xml><?xml version="1.0" encoding="utf-8"?>
<a:theme xmlns:a="http://schemas.openxmlformats.org/drawingml/2006/main" name="Content solid background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Luke 2020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565B3346-0663-4DEA-AC2C-C1CC41C40D4D}" vid="{CEBE5D62-E860-416B-86A7-D30FAD124438}"/>
    </a:ext>
  </a:extLst>
</a:theme>
</file>

<file path=ppt/theme/theme4.xml><?xml version="1.0" encoding="utf-8"?>
<a:theme xmlns:a="http://schemas.openxmlformats.org/drawingml/2006/main" name="First slide/Content curve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uke_esityspohja_widesc_FI.pptx" id="{565B3346-0663-4DEA-AC2C-C1CC41C40D4D}" vid="{0D099B0F-4752-48B1-A3CA-4FCB74E50A5E}"/>
    </a:ext>
  </a:extLst>
</a:theme>
</file>

<file path=ppt/theme/theme5.xml><?xml version="1.0" encoding="utf-8"?>
<a:theme xmlns:a="http://schemas.openxmlformats.org/drawingml/2006/main" name="Final slides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uke_esityspohja_widesc_FI.pptx" id="{565B3346-0663-4DEA-AC2C-C1CC41C40D4D}" vid="{F461A1FD-986A-4EAE-BFC7-D158746CE8F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Luke_PP_FI_widescreen_16_9</Template>
  <TotalTime>1194</TotalTime>
  <Words>671</Words>
  <Application>Microsoft Office PowerPoint</Application>
  <PresentationFormat>Näytössä katseltava esitys (16:9)</PresentationFormat>
  <Paragraphs>104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Arial</vt:lpstr>
      <vt:lpstr>Calibri</vt:lpstr>
      <vt:lpstr>Segoe UI</vt:lpstr>
      <vt:lpstr>Luke_PP_FI_widescreen_16_9</vt:lpstr>
      <vt:lpstr>First slide white background</vt:lpstr>
      <vt:lpstr>Content solid background</vt:lpstr>
      <vt:lpstr>First slide/Content curve</vt:lpstr>
      <vt:lpstr>Final slides</vt:lpstr>
      <vt:lpstr>Maatalouden päästölähteet ja päästöjen vähennyskeinot</vt:lpstr>
      <vt:lpstr>Raportoivat päästöt</vt:lpstr>
      <vt:lpstr>Maatalouden päästöjen aikasarjat</vt:lpstr>
      <vt:lpstr>Maatalouden kasvihuonekaasupäästöt 2018</vt:lpstr>
      <vt:lpstr>Maatalouden päästöt pienenevät ainevirtoja hallitsemalla</vt:lpstr>
      <vt:lpstr>Päästöjen vähentäminen</vt:lpstr>
      <vt:lpstr>Päästövähennyskeinot ja niiden kytkennät</vt:lpstr>
      <vt:lpstr>Mikä vähentää turvemaan maaperän päästöjä?</vt:lpstr>
      <vt:lpstr>Mahdollisuudet vaikuttaa turvepeltojen päästöihin</vt:lpstr>
      <vt:lpstr>Ilmastotoimien toimeenpano</vt:lpstr>
      <vt:lpstr>Päästölähteet ja niihin vaikuttavat ympäristökorvaustoimenpiteet  - eniten vaikutuksia maaperän päästöihin</vt:lpstr>
      <vt:lpstr>Näkymiä päästövähennysten toteutettavuuteen</vt:lpstr>
      <vt:lpstr>PowerPoint-esitys</vt:lpstr>
    </vt:vector>
  </TitlesOfParts>
  <Company>LUKE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Ohjeita (poista valmiista esityksestä)</dc:title>
  <dc:creator>Regina Kristiina</dc:creator>
  <cp:lastModifiedBy>Komokallio Roosa</cp:lastModifiedBy>
  <cp:revision>68</cp:revision>
  <dcterms:created xsi:type="dcterms:W3CDTF">2020-09-23T12:06:24Z</dcterms:created>
  <dcterms:modified xsi:type="dcterms:W3CDTF">2020-10-20T05:25:26Z</dcterms:modified>
</cp:coreProperties>
</file>